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1058" r:id="rId3"/>
    <p:sldId id="1059" r:id="rId4"/>
    <p:sldId id="1047" r:id="rId5"/>
    <p:sldId id="257" r:id="rId6"/>
    <p:sldId id="1082" r:id="rId7"/>
    <p:sldId id="1083" r:id="rId8"/>
    <p:sldId id="1084" r:id="rId9"/>
    <p:sldId id="1060" r:id="rId10"/>
    <p:sldId id="1061" r:id="rId11"/>
    <p:sldId id="1085" r:id="rId12"/>
    <p:sldId id="1062" r:id="rId13"/>
    <p:sldId id="1063" r:id="rId14"/>
    <p:sldId id="1064" r:id="rId15"/>
    <p:sldId id="1065" r:id="rId16"/>
    <p:sldId id="1066" r:id="rId17"/>
    <p:sldId id="1067" r:id="rId18"/>
    <p:sldId id="1075" r:id="rId19"/>
    <p:sldId id="1076" r:id="rId20"/>
    <p:sldId id="1074" r:id="rId21"/>
    <p:sldId id="1068" r:id="rId22"/>
    <p:sldId id="1077" r:id="rId23"/>
    <p:sldId id="1073" r:id="rId24"/>
    <p:sldId id="1069" r:id="rId25"/>
    <p:sldId id="1070" r:id="rId26"/>
    <p:sldId id="1071" r:id="rId27"/>
    <p:sldId id="1078" r:id="rId28"/>
    <p:sldId id="1072" r:id="rId29"/>
    <p:sldId id="10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 현영" initials="채현" lastIdx="1" clrIdx="0">
    <p:extLst>
      <p:ext uri="{19B8F6BF-5375-455C-9EA6-DF929625EA0E}">
        <p15:presenceInfo xmlns:p15="http://schemas.microsoft.com/office/powerpoint/2012/main" userId="2f5382bc46340b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59" autoAdjust="0"/>
  </p:normalViewPr>
  <p:slideViewPr>
    <p:cSldViewPr snapToGrid="0">
      <p:cViewPr varScale="1">
        <p:scale>
          <a:sx n="53" d="100"/>
          <a:sy n="53" d="100"/>
        </p:scale>
        <p:origin x="4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35DEE-7F6B-4DD5-AAC3-6345CED8DB11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5C0B5-402C-40F2-945D-B5A856109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8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suunnyytt.tistory.com/m/12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825F7-31DD-49AD-B7A1-E789FF1B96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09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스프레드 결과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3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81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5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보는 곳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39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회원정보수정페이지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7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 뒷면 디자인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hlinkClick r:id="rId3"/>
              </a:rPr>
              <a:t>카드 뒷면 </a:t>
            </a:r>
            <a:r>
              <a:rPr lang="en-US" altLang="ko-KR" dirty="0">
                <a:hlinkClick r:id="rId3"/>
              </a:rPr>
              <a:t>(tistory.com)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3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추가로 필요한 페이지를 구성하기 전 비워 두는 페이지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끌어다</a:t>
            </a:r>
            <a:r>
              <a:rPr lang="ko-KR" altLang="en-US" dirty="0"/>
              <a:t> 쓰는 방식이 아닌 카드를 추가하는 방식으로 변환</a:t>
            </a:r>
            <a:endParaRPr lang="en-US" altLang="ko-KR" dirty="0"/>
          </a:p>
          <a:p>
            <a:r>
              <a:rPr lang="ko-KR" altLang="en-US" dirty="0"/>
              <a:t>스프레드를 독자적으로 만들어 내는 과정 후에 뽑는 식으로 바꿔 통일성을 유지하고자 넣었습니다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통일성 </a:t>
            </a:r>
            <a:r>
              <a:rPr lang="en-US" altLang="ko-KR" dirty="0"/>
              <a:t>: </a:t>
            </a:r>
            <a:r>
              <a:rPr lang="ko-KR" altLang="en-US" dirty="0"/>
              <a:t>기존 스프레드에서도 있는 자동</a:t>
            </a:r>
            <a:r>
              <a:rPr lang="en-US" altLang="ko-KR" dirty="0"/>
              <a:t>, </a:t>
            </a:r>
            <a:r>
              <a:rPr lang="ko-KR" altLang="en-US" dirty="0"/>
              <a:t>수동 뽑기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1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82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4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4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커스텀 스프레드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카드를 추가추가 하는 버튼으로 스프레드 구성을 만든 뒤에 자동 수동을 만들어보자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2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커스텀 스프레드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카드를 추가추가 하는 버튼으로 스프레드 구성을 만든 뒤에 자동 수동을 만들어보자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7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커스텀 스프레드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카드를 추가추가 하는 버튼으로 스프레드 구성을 만든 뒤에 자동 수동을 만들어보자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0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C0B5-402C-40F2-945D-B5A85610946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5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1185B-72FE-46A1-AF03-132F5835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0E0C51-C06C-4452-BE7F-962D3DAAC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F2D28-F4C3-42DC-93FA-C2DC7156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F2440-E69F-4A14-B51C-94A838A9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899F8-B260-4DEF-9C8E-840C8F1B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8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3CEB5-C4D7-44B3-9033-21EC6D67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CDC6C-7A75-41A3-8A2D-3AC7026C3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1CBA5-68F4-41BC-A665-DEB6C6FD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DCEE-8339-4054-9CA7-84B879CE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9CDD2-C499-4838-9302-7B1491B5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75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81F1E7-BD12-43C8-AAF3-7C6064585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3163E2-D76E-4AA3-ADF8-25063A005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A2C24-CCE8-49D8-A38F-5C2F6696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2BF9F-9D58-453E-BB08-DF38DCC0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E53CB-64A9-482A-8ECD-13584D04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59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단메뉴 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D09B8733-6D65-44CC-9F09-789B981448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66646937"/>
              </p:ext>
            </p:extLst>
          </p:nvPr>
        </p:nvGraphicFramePr>
        <p:xfrm>
          <a:off x="121920" y="150706"/>
          <a:ext cx="11998960" cy="101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96">
                  <a:extLst>
                    <a:ext uri="{9D8B030D-6E8A-4147-A177-3AD203B41FA5}">
                      <a16:colId xmlns:a16="http://schemas.microsoft.com/office/drawing/2014/main" val="3214258363"/>
                    </a:ext>
                  </a:extLst>
                </a:gridCol>
                <a:gridCol w="5999480">
                  <a:extLst>
                    <a:ext uri="{9D8B030D-6E8A-4147-A177-3AD203B41FA5}">
                      <a16:colId xmlns:a16="http://schemas.microsoft.com/office/drawing/2014/main" val="2209997751"/>
                    </a:ext>
                  </a:extLst>
                </a:gridCol>
                <a:gridCol w="1199896">
                  <a:extLst>
                    <a:ext uri="{9D8B030D-6E8A-4147-A177-3AD203B41FA5}">
                      <a16:colId xmlns:a16="http://schemas.microsoft.com/office/drawing/2014/main" val="172808360"/>
                    </a:ext>
                  </a:extLst>
                </a:gridCol>
                <a:gridCol w="1199896">
                  <a:extLst>
                    <a:ext uri="{9D8B030D-6E8A-4147-A177-3AD203B41FA5}">
                      <a16:colId xmlns:a16="http://schemas.microsoft.com/office/drawing/2014/main" val="3894591642"/>
                    </a:ext>
                  </a:extLst>
                </a:gridCol>
                <a:gridCol w="1199896">
                  <a:extLst>
                    <a:ext uri="{9D8B030D-6E8A-4147-A177-3AD203B41FA5}">
                      <a16:colId xmlns:a16="http://schemas.microsoft.com/office/drawing/2014/main" val="241947245"/>
                    </a:ext>
                  </a:extLst>
                </a:gridCol>
                <a:gridCol w="1199896">
                  <a:extLst>
                    <a:ext uri="{9D8B030D-6E8A-4147-A177-3AD203B41FA5}">
                      <a16:colId xmlns:a16="http://schemas.microsoft.com/office/drawing/2014/main" val="73206254"/>
                    </a:ext>
                  </a:extLst>
                </a:gridCol>
              </a:tblGrid>
              <a:tr h="5088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페이지명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2.0 v</a:t>
                      </a:r>
                      <a:endParaRPr lang="ko-KR" altLang="en-US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저장일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20210822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44941"/>
                  </a:ext>
                </a:extLst>
              </a:tr>
              <a:tr h="5088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26264"/>
                  </a:ext>
                </a:extLst>
              </a:tr>
            </a:tbl>
          </a:graphicData>
        </a:graphic>
      </p:graphicFrame>
      <p:sp>
        <p:nvSpPr>
          <p:cNvPr id="5" name="Rectangle 760">
            <a:extLst>
              <a:ext uri="{FF2B5EF4-FFF2-40B4-BE49-F238E27FC236}">
                <a16:creationId xmlns:a16="http://schemas.microsoft.com/office/drawing/2014/main" id="{A35B5348-A19F-45E7-A5B2-EA82A72BE7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10939" y="1302025"/>
            <a:ext cx="3994108" cy="39756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Description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749">
            <a:extLst>
              <a:ext uri="{FF2B5EF4-FFF2-40B4-BE49-F238E27FC236}">
                <a16:creationId xmlns:a16="http://schemas.microsoft.com/office/drawing/2014/main" id="{54AC0CED-7641-4DC4-9CC7-DC3C907EB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6953" y="1302025"/>
            <a:ext cx="7645082" cy="518257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800" dirty="0"/>
          </a:p>
        </p:txBody>
      </p:sp>
      <p:sp>
        <p:nvSpPr>
          <p:cNvPr id="7" name="Rectangle 750">
            <a:extLst>
              <a:ext uri="{FF2B5EF4-FFF2-40B4-BE49-F238E27FC236}">
                <a16:creationId xmlns:a16="http://schemas.microsoft.com/office/drawing/2014/main" id="{FBCE0088-2B13-4855-AEE7-6B6FDC98C7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10939" y="1302025"/>
            <a:ext cx="3994109" cy="518257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80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36E71FD-EAF6-4EC6-B670-1180B31E92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6363" y="161925"/>
            <a:ext cx="4491037" cy="463550"/>
          </a:xfrm>
        </p:spPr>
        <p:txBody>
          <a:bodyPr>
            <a:normAutofit/>
          </a:bodyPr>
          <a:lstStyle>
            <a:lvl1pPr>
              <a:defRPr sz="24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lvl="0"/>
            <a:r>
              <a:rPr lang="ko-KR" altLang="en-US" dirty="0"/>
              <a:t>페이지명 적기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0227D6EE-9391-4019-BA26-9E5F0AAEE2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6362" y="727903"/>
            <a:ext cx="4491037" cy="463550"/>
          </a:xfrm>
        </p:spPr>
        <p:txBody>
          <a:bodyPr>
            <a:normAutofit/>
          </a:bodyPr>
          <a:lstStyle>
            <a:lvl1pPr>
              <a:defRPr sz="24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lvl="0"/>
            <a:r>
              <a:rPr lang="ko-KR" altLang="en-US" dirty="0"/>
              <a:t>화면경로 적기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F616886-3C28-4B94-B3F1-151D65D12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3925" y="727075"/>
            <a:ext cx="1082675" cy="396875"/>
          </a:xfrm>
        </p:spPr>
        <p:txBody>
          <a:bodyPr/>
          <a:lstStyle>
            <a:lvl1pPr>
              <a:defRPr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lvl="0"/>
            <a:r>
              <a:rPr lang="en-US" altLang="ko-KR" dirty="0"/>
              <a:t>MG</a:t>
            </a:r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2862978-F01B-4887-9DD4-492CAA8191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371" y="709400"/>
            <a:ext cx="1082675" cy="459000"/>
          </a:xfrm>
        </p:spPr>
        <p:txBody>
          <a:bodyPr/>
          <a:lstStyle>
            <a:lvl1pPr>
              <a:defRPr sz="24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518A09D0-DFEE-4B48-83A6-A76B200EBD5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7798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C782E-D618-47B5-B476-4672F57D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DB453-B38E-4D2A-8FC9-7D150BBD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05F96-5A3A-46F2-ADF3-D82C5CDE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4921A-64B1-489F-9052-1224FDFC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B2948-5103-453A-9E2D-16D943FE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6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B4C75-1998-4052-964E-518779D3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B9D1A9-DC1C-419A-BEB3-99D24BCEE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C2DA3-BEF9-469E-B481-C82FD7F6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199BBC-C86B-4207-8D84-67D0F4E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47D16-7BC8-4104-A670-6E6F7FC1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1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29CFD-423B-415F-B1DD-8352E98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C9A0B-2959-47EC-B08F-58BB63CF6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F7B93-0696-4CC0-AD67-74FC7AAF3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0D969-1801-4FD3-BF66-5AC50FBA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ADF8D-56D3-4DD1-BE53-D9CADB5A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CA4B-D7B2-41A6-B311-F5282720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3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5BA6F-456A-4312-90E2-D89FA8D0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B1A41-3A0E-4F0E-841E-636A6B5E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3F6468-B5E9-4A36-9D0E-6D21FB168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2B8607-2562-42FD-88CD-DB8BBA0A6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A26A83-2B5D-448D-8C84-BABF75793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3A3AA8-D406-4359-8AFE-DF880EED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E5731C-999F-474B-A93C-BDA0F6BE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D9BDC-6757-4E7F-85B5-3C6FD0F4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57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3AFC8-6F89-41CC-859C-E034369F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78E7FA-28E0-4E04-AABE-52303DC1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A65D0F-8998-4FD8-AA99-AAEC886A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BD10B5-CD6A-49EC-A830-EFD31445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9EADD9-A251-4E40-A2A3-B72BE7AB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4FA9A1-CF22-42D1-83F7-8EE95D00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62C798-411C-4304-AFEE-ABDE2FE6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5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C908D-5BB4-43FA-A272-31D86DD2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5E4C7B-8A68-4D00-BB76-0E8FBC70D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92BEA8-41B8-4437-B4F7-33D7DF7B8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102E9-D402-4496-A52B-A9185587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4E240-B834-40F6-865B-C8ADBD1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26213E-424D-481E-8280-60298646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B6C2A-33B2-4BBE-8EF8-FCA00D55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B251C9-1FFE-4186-8929-E5A6C02CE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0D6A11-A921-4518-90FD-4037ADF33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2AC068-D6C0-4E56-8E56-48F1B953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5D7A3-1969-4C52-80D0-7B9D7427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BEA8F-100B-4155-8381-B780AAC3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02B5AE-EFA2-4459-8F5E-9BE02828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806E2-61A4-45B0-B7D0-080149C4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0DFF5-A22A-40D6-B79D-0B8455E85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FE010-BDCE-48A3-B421-0C720151998B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CB815-7DD8-4325-BC8E-BBB665D0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32311-C0AC-4640-BC7D-89B4DA889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A09D0-DFEE-4B48-83A6-A76B200EB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4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A1D0E-022F-4B10-9E40-18AD59EDDA47}"/>
              </a:ext>
            </a:extLst>
          </p:cNvPr>
          <p:cNvSpPr txBox="1"/>
          <p:nvPr/>
        </p:nvSpPr>
        <p:spPr>
          <a:xfrm>
            <a:off x="3695343" y="1795612"/>
            <a:ext cx="4801314" cy="270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모각타</a:t>
            </a:r>
            <a:endParaRPr lang="en-US" altLang="ko-KR" sz="115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>
                    <a:lumMod val="50000"/>
                  </a:schemeClr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화면설계도</a:t>
            </a:r>
            <a:endParaRPr lang="ko-KR" altLang="en-US" sz="11500" dirty="0">
              <a:solidFill>
                <a:schemeClr val="bg1">
                  <a:lumMod val="50000"/>
                </a:schemeClr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2FB3D-D779-4008-A0AF-5A81E6867B96}"/>
              </a:ext>
            </a:extLst>
          </p:cNvPr>
          <p:cNvSpPr txBox="1"/>
          <p:nvPr/>
        </p:nvSpPr>
        <p:spPr>
          <a:xfrm>
            <a:off x="5432196" y="4660032"/>
            <a:ext cx="132760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 :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임유라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채현영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01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5F559-C80C-41CF-A87B-78D5BA425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스프레드 선택 화면 </a:t>
            </a:r>
            <a:endParaRPr lang="en-US" altLang="ko-KR" sz="24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2B6E-201C-4E3F-886A-02684E2B6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기존 스프레드 선택 중 수동 선택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48E79E-3C98-4456-B3C7-08CA96B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MGT002-2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25BDD-ED82-4006-A0C0-90B02E1E76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DFD56-B556-4500-A750-BFBAD334D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2" y="1815456"/>
            <a:ext cx="7661646" cy="4314641"/>
          </a:xfrm>
          <a:prstGeom prst="rect">
            <a:avLst/>
          </a:prstGeom>
        </p:spPr>
      </p:pic>
      <p:sp>
        <p:nvSpPr>
          <p:cNvPr id="10" name="모서리가 둥근 사각형 설명선 6">
            <a:extLst>
              <a:ext uri="{FF2B5EF4-FFF2-40B4-BE49-F238E27FC236}">
                <a16:creationId xmlns:a16="http://schemas.microsoft.com/office/drawing/2014/main" id="{51B49947-1822-434A-AFD1-85A5ED0D5389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B829DC26-5FBE-4DE1-8903-73133B173106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9B4515EA-DE3F-46A6-8350-52066374A762}"/>
              </a:ext>
            </a:extLst>
          </p:cNvPr>
          <p:cNvSpPr/>
          <p:nvPr/>
        </p:nvSpPr>
        <p:spPr>
          <a:xfrm>
            <a:off x="3574612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3" name="모서리가 둥근 사각형 설명선 6">
            <a:extLst>
              <a:ext uri="{FF2B5EF4-FFF2-40B4-BE49-F238E27FC236}">
                <a16:creationId xmlns:a16="http://schemas.microsoft.com/office/drawing/2014/main" id="{7E88619F-6369-4FE5-A6B8-118772314DD4}"/>
              </a:ext>
            </a:extLst>
          </p:cNvPr>
          <p:cNvSpPr/>
          <p:nvPr/>
        </p:nvSpPr>
        <p:spPr>
          <a:xfrm>
            <a:off x="5178140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4" name="모서리가 둥근 사각형 설명선 6">
            <a:extLst>
              <a:ext uri="{FF2B5EF4-FFF2-40B4-BE49-F238E27FC236}">
                <a16:creationId xmlns:a16="http://schemas.microsoft.com/office/drawing/2014/main" id="{34D7E4C8-9661-4558-AB71-53AA9EFD4080}"/>
              </a:ext>
            </a:extLst>
          </p:cNvPr>
          <p:cNvSpPr/>
          <p:nvPr/>
        </p:nvSpPr>
        <p:spPr>
          <a:xfrm>
            <a:off x="4853255" y="2756638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모서리가 둥근 사각형 설명선 6">
            <a:extLst>
              <a:ext uri="{FF2B5EF4-FFF2-40B4-BE49-F238E27FC236}">
                <a16:creationId xmlns:a16="http://schemas.microsoft.com/office/drawing/2014/main" id="{60C24951-6908-4142-A92C-6FDE3CAA3647}"/>
              </a:ext>
            </a:extLst>
          </p:cNvPr>
          <p:cNvSpPr/>
          <p:nvPr/>
        </p:nvSpPr>
        <p:spPr>
          <a:xfrm>
            <a:off x="5193265" y="5176452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8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821D3046-5B32-4A41-8BA1-6561A8113ED1}"/>
              </a:ext>
            </a:extLst>
          </p:cNvPr>
          <p:cNvSpPr/>
          <p:nvPr/>
        </p:nvSpPr>
        <p:spPr>
          <a:xfrm>
            <a:off x="5856466" y="398168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82FAB157-CC72-494F-BB74-323755FBA6B7}"/>
              </a:ext>
            </a:extLst>
          </p:cNvPr>
          <p:cNvSpPr/>
          <p:nvPr/>
        </p:nvSpPr>
        <p:spPr>
          <a:xfrm>
            <a:off x="7291544" y="226681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ADB1F6-1B85-4EB8-A246-7AFCBCD3473F}"/>
              </a:ext>
            </a:extLst>
          </p:cNvPr>
          <p:cNvSpPr txBox="1"/>
          <p:nvPr/>
        </p:nvSpPr>
        <p:spPr>
          <a:xfrm>
            <a:off x="8095785" y="1873585"/>
            <a:ext cx="3834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r>
              <a:rPr lang="ko-KR" altLang="en-US" dirty="0"/>
              <a:t>자동 </a:t>
            </a:r>
            <a:r>
              <a:rPr lang="en-US" altLang="ko-KR" dirty="0"/>
              <a:t>: </a:t>
            </a:r>
            <a:r>
              <a:rPr lang="ko-KR" altLang="en-US" dirty="0"/>
              <a:t>자동 선택 페이지로 이동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수동 </a:t>
            </a:r>
            <a:r>
              <a:rPr lang="en-US" altLang="ko-KR" dirty="0"/>
              <a:t>: </a:t>
            </a:r>
            <a:r>
              <a:rPr lang="ko-KR" altLang="en-US" dirty="0"/>
              <a:t>수동 선택 페이지로 이동</a:t>
            </a:r>
            <a:r>
              <a:rPr lang="en-US" altLang="ko-KR" dirty="0"/>
              <a:t>, </a:t>
            </a:r>
            <a:r>
              <a:rPr lang="ko-KR" altLang="en-US" dirty="0"/>
              <a:t>이동시 그림처럼 색 변환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장의 카드 선택이 필요하다는 문구 필수 </a:t>
            </a:r>
            <a:r>
              <a:rPr lang="en-US" altLang="ko-KR" dirty="0"/>
              <a:t>(EX: n</a:t>
            </a:r>
            <a:r>
              <a:rPr lang="ko-KR" altLang="en-US" dirty="0"/>
              <a:t>장 더 뽑아주세요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메모 </a:t>
            </a:r>
            <a:r>
              <a:rPr lang="en-US" altLang="ko-KR" dirty="0"/>
              <a:t>: </a:t>
            </a:r>
            <a:r>
              <a:rPr lang="ko-KR" altLang="en-US" dirty="0"/>
              <a:t>스프레드 메모를 작성 가능하게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스프레드 미리보기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카드 선택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</a:t>
            </a:r>
            <a:r>
              <a:rPr lang="en-US" altLang="ko-KR" dirty="0"/>
              <a:t>: </a:t>
            </a:r>
            <a:r>
              <a:rPr lang="ko-KR" altLang="en-US" dirty="0"/>
              <a:t>선택 완료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98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5F559-C80C-41CF-A87B-78D5BA425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결과 화면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2B6E-201C-4E3F-886A-02684E2B6A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48E79E-3C98-4456-B3C7-08CA96B97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MGT003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25BDD-ED82-4006-A0C0-90B02E1E76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867C36-2032-45DD-9267-BABF13A4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" y="1716125"/>
            <a:ext cx="7661646" cy="4314641"/>
          </a:xfrm>
          <a:prstGeom prst="rect">
            <a:avLst/>
          </a:prstGeom>
        </p:spPr>
      </p:pic>
      <p:sp>
        <p:nvSpPr>
          <p:cNvPr id="20" name="모서리가 둥근 사각형 설명선 6">
            <a:extLst>
              <a:ext uri="{FF2B5EF4-FFF2-40B4-BE49-F238E27FC236}">
                <a16:creationId xmlns:a16="http://schemas.microsoft.com/office/drawing/2014/main" id="{DC1D2B8F-2363-4386-ADB4-351C7EB93BBA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1" name="모서리가 둥근 사각형 설명선 6">
            <a:extLst>
              <a:ext uri="{FF2B5EF4-FFF2-40B4-BE49-F238E27FC236}">
                <a16:creationId xmlns:a16="http://schemas.microsoft.com/office/drawing/2014/main" id="{6255324B-9C61-44F4-B115-3A12A17A506D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2" name="모서리가 둥근 사각형 설명선 6">
            <a:extLst>
              <a:ext uri="{FF2B5EF4-FFF2-40B4-BE49-F238E27FC236}">
                <a16:creationId xmlns:a16="http://schemas.microsoft.com/office/drawing/2014/main" id="{738384AD-18FE-4C31-B27F-544244521AD7}"/>
              </a:ext>
            </a:extLst>
          </p:cNvPr>
          <p:cNvSpPr/>
          <p:nvPr/>
        </p:nvSpPr>
        <p:spPr>
          <a:xfrm>
            <a:off x="7287973" y="2566225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23" name="Picture 6" descr="C:\Users\ASA\Desktop\socila ico\images\kakao.png">
            <a:extLst>
              <a:ext uri="{FF2B5EF4-FFF2-40B4-BE49-F238E27FC236}">
                <a16:creationId xmlns:a16="http://schemas.microsoft.com/office/drawing/2014/main" id="{B200A3B7-046E-4B92-8BFB-4D7E65EF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27" y="4976682"/>
            <a:ext cx="677453" cy="6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E1D44D-F9E8-4F18-8EF1-760D0E284CA8}"/>
              </a:ext>
            </a:extLst>
          </p:cNvPr>
          <p:cNvSpPr txBox="1"/>
          <p:nvPr/>
        </p:nvSpPr>
        <p:spPr>
          <a:xfrm>
            <a:off x="8170367" y="1768566"/>
            <a:ext cx="3834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결과화면 출력</a:t>
            </a: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공유 버튼 </a:t>
            </a:r>
            <a:r>
              <a:rPr lang="en-US" altLang="ko-KR" dirty="0"/>
              <a:t>: </a:t>
            </a:r>
            <a:r>
              <a:rPr lang="ko-KR" altLang="en-US" dirty="0"/>
              <a:t>카카오</a:t>
            </a:r>
            <a:r>
              <a:rPr lang="en-US" altLang="ko-KR" dirty="0"/>
              <a:t>,</a:t>
            </a:r>
            <a:r>
              <a:rPr lang="ko-KR" altLang="en-US" dirty="0"/>
              <a:t> 인스타</a:t>
            </a:r>
            <a:r>
              <a:rPr lang="en-US" altLang="ko-KR" dirty="0"/>
              <a:t>, </a:t>
            </a:r>
            <a:r>
              <a:rPr lang="ko-KR" altLang="en-US" dirty="0"/>
              <a:t>트위터로 공유 가능한 버튼</a:t>
            </a:r>
            <a:endParaRPr lang="en-US" altLang="ko-KR" dirty="0"/>
          </a:p>
        </p:txBody>
      </p:sp>
      <p:sp>
        <p:nvSpPr>
          <p:cNvPr id="25" name="모서리가 둥근 사각형 설명선 6">
            <a:extLst>
              <a:ext uri="{FF2B5EF4-FFF2-40B4-BE49-F238E27FC236}">
                <a16:creationId xmlns:a16="http://schemas.microsoft.com/office/drawing/2014/main" id="{629DCA1C-35C3-4974-939D-C5AF85EBD874}"/>
              </a:ext>
            </a:extLst>
          </p:cNvPr>
          <p:cNvSpPr/>
          <p:nvPr/>
        </p:nvSpPr>
        <p:spPr>
          <a:xfrm>
            <a:off x="7383046" y="466394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1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62423C-B6A8-4034-BFEF-498277CED7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363" y="245327"/>
            <a:ext cx="4491037" cy="3801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화면 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C0C4E-4F0A-4299-98E6-EE282D009D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383667" cy="463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스프레드 선택화면에서 로그인 클릭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8F98F6-02A5-4BBA-B029-17965A36B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MGT004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1B1D6-B4C9-46B8-840F-92416FA503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8FD51DE-7A26-454C-87EF-9685227D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1850571"/>
            <a:ext cx="7599290" cy="4279526"/>
          </a:xfrm>
          <a:prstGeom prst="rect">
            <a:avLst/>
          </a:prstGeom>
        </p:spPr>
      </p:pic>
      <p:sp>
        <p:nvSpPr>
          <p:cNvPr id="9" name="모서리가 둥근 사각형 설명선 6">
            <a:extLst>
              <a:ext uri="{FF2B5EF4-FFF2-40B4-BE49-F238E27FC236}">
                <a16:creationId xmlns:a16="http://schemas.microsoft.com/office/drawing/2014/main" id="{014BAD43-F10E-4319-B57F-BA5DD64CCA9E}"/>
              </a:ext>
            </a:extLst>
          </p:cNvPr>
          <p:cNvSpPr/>
          <p:nvPr/>
        </p:nvSpPr>
        <p:spPr>
          <a:xfrm>
            <a:off x="4645182" y="279148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모서리가 둥근 사각형 설명선 6">
            <a:extLst>
              <a:ext uri="{FF2B5EF4-FFF2-40B4-BE49-F238E27FC236}">
                <a16:creationId xmlns:a16="http://schemas.microsoft.com/office/drawing/2014/main" id="{84958FE8-4D4D-49AB-8F8E-1DE3CCB4F55A}"/>
              </a:ext>
            </a:extLst>
          </p:cNvPr>
          <p:cNvSpPr/>
          <p:nvPr/>
        </p:nvSpPr>
        <p:spPr>
          <a:xfrm>
            <a:off x="4645182" y="342900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E22D05B3-819A-4D4D-9A67-233F9E0C93D1}"/>
              </a:ext>
            </a:extLst>
          </p:cNvPr>
          <p:cNvSpPr/>
          <p:nvPr/>
        </p:nvSpPr>
        <p:spPr>
          <a:xfrm>
            <a:off x="5993315" y="279148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35383167-85DC-4712-9F80-59BA6732C727}"/>
              </a:ext>
            </a:extLst>
          </p:cNvPr>
          <p:cNvSpPr/>
          <p:nvPr/>
        </p:nvSpPr>
        <p:spPr>
          <a:xfrm>
            <a:off x="3621880" y="4075995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3" name="모서리가 둥근 사각형 설명선 6">
            <a:extLst>
              <a:ext uri="{FF2B5EF4-FFF2-40B4-BE49-F238E27FC236}">
                <a16:creationId xmlns:a16="http://schemas.microsoft.com/office/drawing/2014/main" id="{7ECE1A8C-5688-467A-8D49-FF0493BEF645}"/>
              </a:ext>
            </a:extLst>
          </p:cNvPr>
          <p:cNvSpPr/>
          <p:nvPr/>
        </p:nvSpPr>
        <p:spPr>
          <a:xfrm>
            <a:off x="5242130" y="400333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4" name="모서리가 둥근 사각형 설명선 6">
            <a:extLst>
              <a:ext uri="{FF2B5EF4-FFF2-40B4-BE49-F238E27FC236}">
                <a16:creationId xmlns:a16="http://schemas.microsoft.com/office/drawing/2014/main" id="{96C7E1E2-9866-4CE6-B1EC-66C7F56A8B3D}"/>
              </a:ext>
            </a:extLst>
          </p:cNvPr>
          <p:cNvSpPr/>
          <p:nvPr/>
        </p:nvSpPr>
        <p:spPr>
          <a:xfrm>
            <a:off x="4316844" y="464886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08125-5A22-4671-8272-75E64123AD74}"/>
              </a:ext>
            </a:extLst>
          </p:cNvPr>
          <p:cNvSpPr txBox="1"/>
          <p:nvPr/>
        </p:nvSpPr>
        <p:spPr>
          <a:xfrm>
            <a:off x="8095785" y="1873585"/>
            <a:ext cx="3834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아이디 </a:t>
            </a:r>
            <a:r>
              <a:rPr lang="ko-KR" altLang="en-US" dirty="0" err="1"/>
              <a:t>입력칸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비밀번호 </a:t>
            </a:r>
            <a:r>
              <a:rPr lang="ko-KR" altLang="en-US" dirty="0" err="1"/>
              <a:t>입력칸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아이디와 비밀번호를 모두 입력했을 시 </a:t>
            </a:r>
            <a:r>
              <a:rPr lang="ko-KR" altLang="en-US" dirty="0" err="1"/>
              <a:t>로그인버튼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/>
              <a:t>아이디찾기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이메일</a:t>
            </a:r>
            <a:r>
              <a:rPr lang="en-US" altLang="ko-KR" dirty="0"/>
              <a:t>+</a:t>
            </a:r>
            <a:r>
              <a:rPr lang="ko-KR" altLang="en-US" dirty="0"/>
              <a:t>이름을 바탕으로 아이디 찾기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비밀번호 찾기 </a:t>
            </a:r>
            <a:r>
              <a:rPr lang="en-US" altLang="ko-KR" dirty="0"/>
              <a:t>–</a:t>
            </a:r>
            <a:r>
              <a:rPr lang="ko-KR" altLang="en-US" dirty="0"/>
              <a:t>아이디</a:t>
            </a:r>
            <a:r>
              <a:rPr lang="en-US" altLang="ko-KR" dirty="0"/>
              <a:t>+</a:t>
            </a:r>
            <a:r>
              <a:rPr lang="ko-KR" altLang="en-US" dirty="0"/>
              <a:t>이메일을 바탕으로 </a:t>
            </a:r>
            <a:r>
              <a:rPr lang="ko-KR" altLang="en-US" dirty="0" err="1"/>
              <a:t>비밀번호찾기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비회원일 때 회원가입 절차 진행 페이지로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493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059EB8-773A-4C00-B211-F3ECF74F1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화면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628A0A-D281-4D54-98CE-14A248CA0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949724" cy="463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스프레드 선택 화면에서 회원가입 또는 로그인 페이지에서 회원가입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2A59F-5F53-482E-8599-6F6865B2E9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MGT005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19D02-7984-48E3-A7D9-1ED525F481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7FB438A-EE73-4FD3-BA79-BB972B955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1665308"/>
            <a:ext cx="7627375" cy="4295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24718-A939-4A5B-86D7-8EAACF1F5EF5}"/>
              </a:ext>
            </a:extLst>
          </p:cNvPr>
          <p:cNvSpPr txBox="1"/>
          <p:nvPr/>
        </p:nvSpPr>
        <p:spPr>
          <a:xfrm>
            <a:off x="8095785" y="1873585"/>
            <a:ext cx="3834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기본적으로 </a:t>
            </a:r>
            <a:r>
              <a:rPr lang="ko-KR" altLang="en-US" dirty="0" err="1"/>
              <a:t>입력받아야</a:t>
            </a:r>
            <a:r>
              <a:rPr lang="ko-KR" altLang="en-US" dirty="0"/>
              <a:t> 할 사항들</a:t>
            </a:r>
            <a:endParaRPr lang="en-US" altLang="ko-KR" dirty="0"/>
          </a:p>
          <a:p>
            <a:pPr lvl="1"/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(</a:t>
            </a:r>
            <a:r>
              <a:rPr lang="ko-KR" altLang="en-US" dirty="0"/>
              <a:t>이메일은 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카카오로 제한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이용약관 동의 </a:t>
            </a:r>
            <a:r>
              <a:rPr lang="en-US" altLang="ko-KR" dirty="0"/>
              <a:t>– </a:t>
            </a:r>
            <a:r>
              <a:rPr lang="ko-KR" altLang="en-US" dirty="0"/>
              <a:t>미동의시 회원가입 불가능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회원가입 완료</a:t>
            </a:r>
            <a:endParaRPr lang="en-US" altLang="ko-KR" dirty="0"/>
          </a:p>
        </p:txBody>
      </p:sp>
      <p:sp>
        <p:nvSpPr>
          <p:cNvPr id="10" name="모서리가 둥근 사각형 설명선 6">
            <a:extLst>
              <a:ext uri="{FF2B5EF4-FFF2-40B4-BE49-F238E27FC236}">
                <a16:creationId xmlns:a16="http://schemas.microsoft.com/office/drawing/2014/main" id="{5DAB0E1A-4899-4D26-AF5B-22D01DB86DBA}"/>
              </a:ext>
            </a:extLst>
          </p:cNvPr>
          <p:cNvSpPr/>
          <p:nvPr/>
        </p:nvSpPr>
        <p:spPr>
          <a:xfrm>
            <a:off x="5388331" y="212745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AF6BBA16-9975-439A-9DB6-4C487F3826AD}"/>
              </a:ext>
            </a:extLst>
          </p:cNvPr>
          <p:cNvSpPr/>
          <p:nvPr/>
        </p:nvSpPr>
        <p:spPr>
          <a:xfrm>
            <a:off x="5388331" y="395593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85EE3A86-9E81-4A37-8B17-3A35EC4912C4}"/>
              </a:ext>
            </a:extLst>
          </p:cNvPr>
          <p:cNvSpPr/>
          <p:nvPr/>
        </p:nvSpPr>
        <p:spPr>
          <a:xfrm>
            <a:off x="5413902" y="530159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528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E6B5FB-44B4-4E60-B0A3-6112139B2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스프레드 기록 화면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82D13-FF92-4044-84E8-CBE104E9CC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회원 정보란에서 확인 가능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6ABE0A-D7A8-4B28-B018-6A985F171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MGT006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751F6-8E8C-4931-B718-8CD88AEFC9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437541C-B274-4923-931F-DA65066B5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4" y="1691226"/>
            <a:ext cx="7658670" cy="4312965"/>
          </a:xfrm>
          <a:prstGeom prst="rect">
            <a:avLst/>
          </a:prstGeom>
        </p:spPr>
      </p:pic>
      <p:sp>
        <p:nvSpPr>
          <p:cNvPr id="9" name="모서리가 둥근 사각형 설명선 6">
            <a:extLst>
              <a:ext uri="{FF2B5EF4-FFF2-40B4-BE49-F238E27FC236}">
                <a16:creationId xmlns:a16="http://schemas.microsoft.com/office/drawing/2014/main" id="{396A3DAB-D58E-4E35-85EE-778BA8308726}"/>
              </a:ext>
            </a:extLst>
          </p:cNvPr>
          <p:cNvSpPr/>
          <p:nvPr/>
        </p:nvSpPr>
        <p:spPr>
          <a:xfrm>
            <a:off x="7094468" y="241048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EA7BC-4711-48BE-8EA7-BC4125B05A5A}"/>
              </a:ext>
            </a:extLst>
          </p:cNvPr>
          <p:cNvSpPr txBox="1"/>
          <p:nvPr/>
        </p:nvSpPr>
        <p:spPr>
          <a:xfrm>
            <a:off x="8095785" y="1873585"/>
            <a:ext cx="38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사용자가 사용했던 스프레드 결과를 보여줌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40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CC1152E-A6DE-448E-9666-647EE9993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정보 수정 화면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631B5-6E02-4AE3-B0C3-1B1108DBA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로그인 후 마이페이지에서 수정 가능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C2BD56-01C4-49A9-B537-5D543C77D4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MGT007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641FD-5891-4701-84F6-2970B5B96A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483816E-F2AD-47DD-8074-09E67F62D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" y="1711601"/>
            <a:ext cx="7583830" cy="4270819"/>
          </a:xfrm>
          <a:prstGeom prst="rect">
            <a:avLst/>
          </a:prstGeom>
        </p:spPr>
      </p:pic>
      <p:sp>
        <p:nvSpPr>
          <p:cNvPr id="9" name="모서리가 둥근 사각형 설명선 6">
            <a:extLst>
              <a:ext uri="{FF2B5EF4-FFF2-40B4-BE49-F238E27FC236}">
                <a16:creationId xmlns:a16="http://schemas.microsoft.com/office/drawing/2014/main" id="{87D2ADEB-0FED-4528-A84B-9216201B4DE5}"/>
              </a:ext>
            </a:extLst>
          </p:cNvPr>
          <p:cNvSpPr/>
          <p:nvPr/>
        </p:nvSpPr>
        <p:spPr>
          <a:xfrm>
            <a:off x="6659040" y="297704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모서리가 둥근 사각형 설명선 6">
            <a:extLst>
              <a:ext uri="{FF2B5EF4-FFF2-40B4-BE49-F238E27FC236}">
                <a16:creationId xmlns:a16="http://schemas.microsoft.com/office/drawing/2014/main" id="{CE7B4D8D-8EA7-4EF8-8DEB-F73D78A3F34F}"/>
              </a:ext>
            </a:extLst>
          </p:cNvPr>
          <p:cNvSpPr/>
          <p:nvPr/>
        </p:nvSpPr>
        <p:spPr>
          <a:xfrm>
            <a:off x="6659040" y="3497197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FDE3EBCD-B731-4E58-9F0F-940980815B36}"/>
              </a:ext>
            </a:extLst>
          </p:cNvPr>
          <p:cNvSpPr/>
          <p:nvPr/>
        </p:nvSpPr>
        <p:spPr>
          <a:xfrm>
            <a:off x="4296840" y="49204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95D80-5749-42A2-97F3-56833F856EF3}"/>
              </a:ext>
            </a:extLst>
          </p:cNvPr>
          <p:cNvSpPr txBox="1"/>
          <p:nvPr/>
        </p:nvSpPr>
        <p:spPr>
          <a:xfrm>
            <a:off x="8095785" y="1873585"/>
            <a:ext cx="3834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아이디 대신 닉네임으로 바꾸기</a:t>
            </a:r>
            <a:r>
              <a:rPr lang="en-US" altLang="ko-KR" dirty="0"/>
              <a:t>(</a:t>
            </a:r>
            <a:r>
              <a:rPr lang="ko-KR" altLang="en-US" dirty="0"/>
              <a:t>중복 불허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비밀번호 변환 가능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버튼 </a:t>
            </a:r>
            <a:r>
              <a:rPr lang="en-US" altLang="ko-KR" dirty="0"/>
              <a:t>: </a:t>
            </a:r>
            <a:r>
              <a:rPr lang="ko-KR" altLang="en-US" dirty="0"/>
              <a:t>수정 완료버튼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83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F82CDC-2530-41D0-AC2E-D9419A84B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362" y="263525"/>
            <a:ext cx="5749266" cy="4635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추가로 필요한 페이지를 구성하기 전 비워 두는 페이지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6B319-D606-45AB-A97E-93BFC2DD9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53412C-9A91-483C-AAE9-29B506286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F988B-44EF-439E-9F1F-11264255C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4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648293-10F9-4FAC-8BB1-9D6DA77A0A72}"/>
              </a:ext>
            </a:extLst>
          </p:cNvPr>
          <p:cNvSpPr/>
          <p:nvPr/>
        </p:nvSpPr>
        <p:spPr>
          <a:xfrm>
            <a:off x="3501210" y="2880622"/>
            <a:ext cx="7225991" cy="2581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82977C6-6F96-4ADC-8B50-555D1D857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91385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17A1BF-2438-4824-8665-867266532C63}"/>
              </a:ext>
            </a:extLst>
          </p:cNvPr>
          <p:cNvSpPr/>
          <p:nvPr/>
        </p:nvSpPr>
        <p:spPr>
          <a:xfrm>
            <a:off x="6933596" y="1803798"/>
            <a:ext cx="655169" cy="49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86A6E3-1016-4307-9378-F4B6047C845C}"/>
              </a:ext>
            </a:extLst>
          </p:cNvPr>
          <p:cNvSpPr/>
          <p:nvPr/>
        </p:nvSpPr>
        <p:spPr>
          <a:xfrm>
            <a:off x="4753712" y="1803798"/>
            <a:ext cx="677405" cy="49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6BFB4A-9664-4E4D-BE03-02DFB4AC1B6A}"/>
              </a:ext>
            </a:extLst>
          </p:cNvPr>
          <p:cNvSpPr/>
          <p:nvPr/>
        </p:nvSpPr>
        <p:spPr>
          <a:xfrm>
            <a:off x="3925183" y="4814140"/>
            <a:ext cx="1425500" cy="289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카드별</a:t>
            </a:r>
            <a:r>
              <a:rPr lang="ko-KR" altLang="en-US" dirty="0">
                <a:solidFill>
                  <a:schemeClr val="tx1"/>
                </a:solidFill>
              </a:rPr>
              <a:t> 메모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D68290-7C20-4E40-8A74-3D202771FBF6}"/>
              </a:ext>
            </a:extLst>
          </p:cNvPr>
          <p:cNvSpPr/>
          <p:nvPr/>
        </p:nvSpPr>
        <p:spPr>
          <a:xfrm>
            <a:off x="5604731" y="4814140"/>
            <a:ext cx="1425500" cy="289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카드별</a:t>
            </a:r>
            <a:r>
              <a:rPr lang="ko-KR" altLang="en-US" dirty="0">
                <a:solidFill>
                  <a:schemeClr val="tx1"/>
                </a:solidFill>
              </a:rPr>
              <a:t> 메모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993E2D-DB4A-4ADA-B520-3B7EBE739E5B}"/>
              </a:ext>
            </a:extLst>
          </p:cNvPr>
          <p:cNvSpPr/>
          <p:nvPr/>
        </p:nvSpPr>
        <p:spPr>
          <a:xfrm>
            <a:off x="8778293" y="4814140"/>
            <a:ext cx="1425500" cy="289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카드별</a:t>
            </a:r>
            <a:r>
              <a:rPr lang="ko-KR" altLang="en-US" dirty="0">
                <a:solidFill>
                  <a:schemeClr val="tx1"/>
                </a:solidFill>
              </a:rPr>
              <a:t> 메모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993B0-E272-4280-A135-42E4A3C5F3A6}"/>
              </a:ext>
            </a:extLst>
          </p:cNvPr>
          <p:cNvSpPr/>
          <p:nvPr/>
        </p:nvSpPr>
        <p:spPr>
          <a:xfrm>
            <a:off x="6442107" y="5181532"/>
            <a:ext cx="1425500" cy="289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카드별</a:t>
            </a:r>
            <a:r>
              <a:rPr lang="ko-KR" altLang="en-US" dirty="0">
                <a:solidFill>
                  <a:schemeClr val="tx1"/>
                </a:solidFill>
              </a:rPr>
              <a:t> 메모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2F190-2032-4D43-BC1D-04E7DA782315}"/>
              </a:ext>
            </a:extLst>
          </p:cNvPr>
          <p:cNvSpPr txBox="1"/>
          <p:nvPr/>
        </p:nvSpPr>
        <p:spPr>
          <a:xfrm>
            <a:off x="8945979" y="874788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12878F-D5F4-4C51-9B1B-8022A7779FC9}"/>
              </a:ext>
            </a:extLst>
          </p:cNvPr>
          <p:cNvSpPr/>
          <p:nvPr/>
        </p:nvSpPr>
        <p:spPr>
          <a:xfrm>
            <a:off x="7829464" y="1795311"/>
            <a:ext cx="655169" cy="4939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7A51C4-9AC9-468E-8652-DC7130F6DEFB}"/>
              </a:ext>
            </a:extLst>
          </p:cNvPr>
          <p:cNvSpPr/>
          <p:nvPr/>
        </p:nvSpPr>
        <p:spPr>
          <a:xfrm>
            <a:off x="5671816" y="1805937"/>
            <a:ext cx="1021081" cy="4832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1601F3-6F26-4BEA-8B89-902DD31B3B23}"/>
              </a:ext>
            </a:extLst>
          </p:cNvPr>
          <p:cNvGrpSpPr/>
          <p:nvPr/>
        </p:nvGrpSpPr>
        <p:grpSpPr>
          <a:xfrm>
            <a:off x="4169029" y="3174068"/>
            <a:ext cx="1102289" cy="1572143"/>
            <a:chOff x="4169029" y="3174068"/>
            <a:chExt cx="1102289" cy="157214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C099D-6202-4633-8902-F789C31A07EC}"/>
                </a:ext>
              </a:extLst>
            </p:cNvPr>
            <p:cNvSpPr/>
            <p:nvPr/>
          </p:nvSpPr>
          <p:spPr>
            <a:xfrm>
              <a:off x="4169029" y="3174068"/>
              <a:ext cx="1102289" cy="15721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래픽 28" descr="화환 윤곽선">
              <a:extLst>
                <a:ext uri="{FF2B5EF4-FFF2-40B4-BE49-F238E27FC236}">
                  <a16:creationId xmlns:a16="http://schemas.microsoft.com/office/drawing/2014/main" id="{709335B0-3FD4-4332-A239-55605388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2880" y="3688115"/>
              <a:ext cx="544048" cy="544048"/>
            </a:xfrm>
            <a:prstGeom prst="rect">
              <a:avLst/>
            </a:prstGeom>
          </p:spPr>
        </p:pic>
        <p:sp>
          <p:nvSpPr>
            <p:cNvPr id="30" name="별: 꼭짓점 6개 29">
              <a:extLst>
                <a:ext uri="{FF2B5EF4-FFF2-40B4-BE49-F238E27FC236}">
                  <a16:creationId xmlns:a16="http://schemas.microsoft.com/office/drawing/2014/main" id="{E5FBA587-EED4-4BD0-AD24-8285A3754FC8}"/>
                </a:ext>
              </a:extLst>
            </p:cNvPr>
            <p:cNvSpPr/>
            <p:nvPr/>
          </p:nvSpPr>
          <p:spPr>
            <a:xfrm>
              <a:off x="4644899" y="3872309"/>
              <a:ext cx="150549" cy="164698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3EC5A9-F2DB-40AD-953C-187E6A518251}"/>
                </a:ext>
              </a:extLst>
            </p:cNvPr>
            <p:cNvSpPr/>
            <p:nvPr/>
          </p:nvSpPr>
          <p:spPr>
            <a:xfrm>
              <a:off x="4248665" y="3250511"/>
              <a:ext cx="952479" cy="141925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31B651-0923-4E16-A4D2-BB7629411E4E}"/>
              </a:ext>
            </a:extLst>
          </p:cNvPr>
          <p:cNvGrpSpPr/>
          <p:nvPr/>
        </p:nvGrpSpPr>
        <p:grpSpPr>
          <a:xfrm>
            <a:off x="5697255" y="3174068"/>
            <a:ext cx="1102289" cy="1572143"/>
            <a:chOff x="5697255" y="3174068"/>
            <a:chExt cx="1102289" cy="15721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7D916A5-13FF-4705-A2BA-7DAB362DEF67}"/>
                </a:ext>
              </a:extLst>
            </p:cNvPr>
            <p:cNvSpPr/>
            <p:nvPr/>
          </p:nvSpPr>
          <p:spPr>
            <a:xfrm>
              <a:off x="5697255" y="3174068"/>
              <a:ext cx="1102289" cy="15721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래픽 33" descr="화환 윤곽선">
              <a:extLst>
                <a:ext uri="{FF2B5EF4-FFF2-40B4-BE49-F238E27FC236}">
                  <a16:creationId xmlns:a16="http://schemas.microsoft.com/office/drawing/2014/main" id="{6AEDC546-A010-488A-9B36-5DC673EE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81106" y="3688115"/>
              <a:ext cx="544048" cy="544048"/>
            </a:xfrm>
            <a:prstGeom prst="rect">
              <a:avLst/>
            </a:prstGeom>
          </p:spPr>
        </p:pic>
        <p:sp>
          <p:nvSpPr>
            <p:cNvPr id="35" name="별: 꼭짓점 6개 34">
              <a:extLst>
                <a:ext uri="{FF2B5EF4-FFF2-40B4-BE49-F238E27FC236}">
                  <a16:creationId xmlns:a16="http://schemas.microsoft.com/office/drawing/2014/main" id="{81FA6BF5-36EB-4332-A88D-1BF99829E52C}"/>
                </a:ext>
              </a:extLst>
            </p:cNvPr>
            <p:cNvSpPr/>
            <p:nvPr/>
          </p:nvSpPr>
          <p:spPr>
            <a:xfrm>
              <a:off x="6173125" y="3872309"/>
              <a:ext cx="150549" cy="164698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5AFED2-C985-455C-9D21-538C3466DBEA}"/>
                </a:ext>
              </a:extLst>
            </p:cNvPr>
            <p:cNvSpPr/>
            <p:nvPr/>
          </p:nvSpPr>
          <p:spPr>
            <a:xfrm>
              <a:off x="5776891" y="3250511"/>
              <a:ext cx="952479" cy="141925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B21F2-964B-48E9-B72D-3058DBB487EF}"/>
              </a:ext>
            </a:extLst>
          </p:cNvPr>
          <p:cNvGrpSpPr/>
          <p:nvPr/>
        </p:nvGrpSpPr>
        <p:grpSpPr>
          <a:xfrm>
            <a:off x="8926434" y="3174068"/>
            <a:ext cx="1102289" cy="1572143"/>
            <a:chOff x="8926434" y="3174068"/>
            <a:chExt cx="1102289" cy="157214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DEF26F-E80A-478A-AF33-548E18C9BC92}"/>
                </a:ext>
              </a:extLst>
            </p:cNvPr>
            <p:cNvSpPr/>
            <p:nvPr/>
          </p:nvSpPr>
          <p:spPr>
            <a:xfrm>
              <a:off x="8926434" y="3174068"/>
              <a:ext cx="1102289" cy="15721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래픽 38" descr="화환 윤곽선">
              <a:extLst>
                <a:ext uri="{FF2B5EF4-FFF2-40B4-BE49-F238E27FC236}">
                  <a16:creationId xmlns:a16="http://schemas.microsoft.com/office/drawing/2014/main" id="{51063BBB-C339-4808-969C-91BD5BBC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285" y="3688115"/>
              <a:ext cx="544048" cy="544048"/>
            </a:xfrm>
            <a:prstGeom prst="rect">
              <a:avLst/>
            </a:prstGeom>
          </p:spPr>
        </p:pic>
        <p:sp>
          <p:nvSpPr>
            <p:cNvPr id="40" name="별: 꼭짓점 6개 39">
              <a:extLst>
                <a:ext uri="{FF2B5EF4-FFF2-40B4-BE49-F238E27FC236}">
                  <a16:creationId xmlns:a16="http://schemas.microsoft.com/office/drawing/2014/main" id="{CD0577C6-DBAD-42EF-9EC8-84C37CAE98FA}"/>
                </a:ext>
              </a:extLst>
            </p:cNvPr>
            <p:cNvSpPr/>
            <p:nvPr/>
          </p:nvSpPr>
          <p:spPr>
            <a:xfrm>
              <a:off x="9402304" y="3872309"/>
              <a:ext cx="150549" cy="164698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4286C34-0244-437B-8CDD-F9934B718B9C}"/>
                </a:ext>
              </a:extLst>
            </p:cNvPr>
            <p:cNvSpPr/>
            <p:nvPr/>
          </p:nvSpPr>
          <p:spPr>
            <a:xfrm>
              <a:off x="9006070" y="3250511"/>
              <a:ext cx="952479" cy="141925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3F7489B-CDFD-4BF1-A8D5-559130B0FE44}"/>
              </a:ext>
            </a:extLst>
          </p:cNvPr>
          <p:cNvGrpSpPr/>
          <p:nvPr/>
        </p:nvGrpSpPr>
        <p:grpSpPr>
          <a:xfrm>
            <a:off x="6595810" y="3562116"/>
            <a:ext cx="1102289" cy="1572143"/>
            <a:chOff x="6595810" y="3562116"/>
            <a:chExt cx="1102289" cy="15721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E194139-58C8-4C7A-BD78-D4BF031A5DB8}"/>
                </a:ext>
              </a:extLst>
            </p:cNvPr>
            <p:cNvSpPr/>
            <p:nvPr/>
          </p:nvSpPr>
          <p:spPr>
            <a:xfrm>
              <a:off x="6595810" y="3562116"/>
              <a:ext cx="1102289" cy="15721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래픽 43" descr="화환 윤곽선">
              <a:extLst>
                <a:ext uri="{FF2B5EF4-FFF2-40B4-BE49-F238E27FC236}">
                  <a16:creationId xmlns:a16="http://schemas.microsoft.com/office/drawing/2014/main" id="{A1414F65-8E8E-4685-AEBF-A702760B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9661" y="4076163"/>
              <a:ext cx="544048" cy="544048"/>
            </a:xfrm>
            <a:prstGeom prst="rect">
              <a:avLst/>
            </a:prstGeom>
          </p:spPr>
        </p:pic>
        <p:sp>
          <p:nvSpPr>
            <p:cNvPr id="45" name="별: 꼭짓점 6개 44">
              <a:extLst>
                <a:ext uri="{FF2B5EF4-FFF2-40B4-BE49-F238E27FC236}">
                  <a16:creationId xmlns:a16="http://schemas.microsoft.com/office/drawing/2014/main" id="{FAC00E50-ABF4-459B-890B-BA76AA3053C8}"/>
                </a:ext>
              </a:extLst>
            </p:cNvPr>
            <p:cNvSpPr/>
            <p:nvPr/>
          </p:nvSpPr>
          <p:spPr>
            <a:xfrm>
              <a:off x="7071680" y="4260357"/>
              <a:ext cx="150549" cy="164698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214BE4-75F6-4FFB-9986-283F478DD1D6}"/>
                </a:ext>
              </a:extLst>
            </p:cNvPr>
            <p:cNvSpPr/>
            <p:nvPr/>
          </p:nvSpPr>
          <p:spPr>
            <a:xfrm>
              <a:off x="6675446" y="3638559"/>
              <a:ext cx="952479" cy="141925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C2AE4-26C1-40FB-AC6D-F9A916DE6D6C}"/>
              </a:ext>
            </a:extLst>
          </p:cNvPr>
          <p:cNvSpPr/>
          <p:nvPr/>
        </p:nvSpPr>
        <p:spPr>
          <a:xfrm>
            <a:off x="9686536" y="3345366"/>
            <a:ext cx="1148576" cy="7172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30E0F3-165F-4D44-8F99-1CF43688418B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9686536" y="3704009"/>
            <a:ext cx="11485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4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648293-10F9-4FAC-8BB1-9D6DA77A0A72}"/>
              </a:ext>
            </a:extLst>
          </p:cNvPr>
          <p:cNvSpPr/>
          <p:nvPr/>
        </p:nvSpPr>
        <p:spPr>
          <a:xfrm>
            <a:off x="3501210" y="2880622"/>
            <a:ext cx="7225991" cy="2581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82977C6-6F96-4ADC-8B50-555D1D857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1150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F95C9C-4C32-4B39-9AE1-B3937C1751D0}"/>
              </a:ext>
            </a:extLst>
          </p:cNvPr>
          <p:cNvSpPr/>
          <p:nvPr/>
        </p:nvSpPr>
        <p:spPr>
          <a:xfrm>
            <a:off x="4456155" y="1860083"/>
            <a:ext cx="1148576" cy="43269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D5DBBB-67DA-4D0E-B70E-3B03D1015803}"/>
              </a:ext>
            </a:extLst>
          </p:cNvPr>
          <p:cNvSpPr/>
          <p:nvPr/>
        </p:nvSpPr>
        <p:spPr>
          <a:xfrm>
            <a:off x="6539917" y="1860084"/>
            <a:ext cx="1148576" cy="432694"/>
          </a:xfrm>
          <a:prstGeom prst="rect">
            <a:avLst/>
          </a:prstGeom>
          <a:solidFill>
            <a:srgbClr val="AFA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1401B0-A280-48F0-9C06-5E9B5D5B8E5D}"/>
              </a:ext>
            </a:extLst>
          </p:cNvPr>
          <p:cNvSpPr/>
          <p:nvPr/>
        </p:nvSpPr>
        <p:spPr>
          <a:xfrm>
            <a:off x="5036032" y="2429093"/>
            <a:ext cx="2119936" cy="3655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BC3177-AB79-445D-9386-59D45A977D3D}"/>
              </a:ext>
            </a:extLst>
          </p:cNvPr>
          <p:cNvGrpSpPr/>
          <p:nvPr/>
        </p:nvGrpSpPr>
        <p:grpSpPr>
          <a:xfrm>
            <a:off x="8578143" y="1394707"/>
            <a:ext cx="2367002" cy="753657"/>
            <a:chOff x="4063645" y="3241997"/>
            <a:chExt cx="6001686" cy="1910945"/>
          </a:xfrm>
          <a:solidFill>
            <a:schemeClr val="bg2">
              <a:lumMod val="75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207476-E334-4483-89DC-955618AB97EE}"/>
                </a:ext>
              </a:extLst>
            </p:cNvPr>
            <p:cNvSpPr/>
            <p:nvPr/>
          </p:nvSpPr>
          <p:spPr>
            <a:xfrm>
              <a:off x="4063645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EF047F-C5E9-4AB7-8CCE-53B608D2A512}"/>
                </a:ext>
              </a:extLst>
            </p:cNvPr>
            <p:cNvSpPr/>
            <p:nvPr/>
          </p:nvSpPr>
          <p:spPr>
            <a:xfrm>
              <a:off x="5674112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8C9986-E044-48FB-A638-B656DA4C4C22}"/>
                </a:ext>
              </a:extLst>
            </p:cNvPr>
            <p:cNvSpPr/>
            <p:nvPr/>
          </p:nvSpPr>
          <p:spPr>
            <a:xfrm>
              <a:off x="8916755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24B3560-00B8-4978-81BA-0BA04F74E309}"/>
                </a:ext>
              </a:extLst>
            </p:cNvPr>
            <p:cNvSpPr/>
            <p:nvPr/>
          </p:nvSpPr>
          <p:spPr>
            <a:xfrm>
              <a:off x="6568965" y="3648728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D012BF-E791-4083-9CAC-8723844A1B99}"/>
              </a:ext>
            </a:extLst>
          </p:cNvPr>
          <p:cNvSpPr txBox="1"/>
          <p:nvPr/>
        </p:nvSpPr>
        <p:spPr>
          <a:xfrm>
            <a:off x="8945979" y="874788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05DA92-7525-4934-9654-65B518B66A6C}"/>
              </a:ext>
            </a:extLst>
          </p:cNvPr>
          <p:cNvSpPr/>
          <p:nvPr/>
        </p:nvSpPr>
        <p:spPr>
          <a:xfrm>
            <a:off x="6355856" y="5649937"/>
            <a:ext cx="1516695" cy="501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DECA1C-4FA7-4F58-9AAF-9CF1C6E0E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2344" l="20417" r="78646">
                        <a14:foregroundMark x1="30521" y1="4531" x2="30521" y2="4531"/>
                        <a14:foregroundMark x1="78646" y1="45859" x2="78646" y2="45859"/>
                        <a14:foregroundMark x1="23646" y1="22422" x2="23646" y2="22422"/>
                        <a14:foregroundMark x1="35313" y1="86953" x2="35313" y2="86953"/>
                        <a14:foregroundMark x1="40729" y1="92344" x2="40729" y2="92344"/>
                        <a14:foregroundMark x1="20417" y1="82422" x2="20417" y2="82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8" t="1629" r="15461" b="3574"/>
          <a:stretch/>
        </p:blipFill>
        <p:spPr>
          <a:xfrm rot="16200000">
            <a:off x="5688853" y="1949059"/>
            <a:ext cx="2383296" cy="45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648293-10F9-4FAC-8BB1-9D6DA77A0A72}"/>
              </a:ext>
            </a:extLst>
          </p:cNvPr>
          <p:cNvSpPr/>
          <p:nvPr/>
        </p:nvSpPr>
        <p:spPr>
          <a:xfrm>
            <a:off x="3501210" y="2880622"/>
            <a:ext cx="7225991" cy="2581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82977C6-6F96-4ADC-8B50-555D1D857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69417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F95C9C-4C32-4B39-9AE1-B3937C1751D0}"/>
              </a:ext>
            </a:extLst>
          </p:cNvPr>
          <p:cNvSpPr/>
          <p:nvPr/>
        </p:nvSpPr>
        <p:spPr>
          <a:xfrm>
            <a:off x="4456155" y="1860083"/>
            <a:ext cx="1148576" cy="432694"/>
          </a:xfrm>
          <a:prstGeom prst="rect">
            <a:avLst/>
          </a:prstGeom>
          <a:solidFill>
            <a:srgbClr val="AFA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D5DBBB-67DA-4D0E-B70E-3B03D1015803}"/>
              </a:ext>
            </a:extLst>
          </p:cNvPr>
          <p:cNvSpPr/>
          <p:nvPr/>
        </p:nvSpPr>
        <p:spPr>
          <a:xfrm>
            <a:off x="6539917" y="1860084"/>
            <a:ext cx="1148576" cy="43269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1401B0-A280-48F0-9C06-5E9B5D5B8E5D}"/>
              </a:ext>
            </a:extLst>
          </p:cNvPr>
          <p:cNvSpPr/>
          <p:nvPr/>
        </p:nvSpPr>
        <p:spPr>
          <a:xfrm>
            <a:off x="5036032" y="2429093"/>
            <a:ext cx="2119936" cy="3655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BC3177-AB79-445D-9386-59D45A977D3D}"/>
              </a:ext>
            </a:extLst>
          </p:cNvPr>
          <p:cNvGrpSpPr/>
          <p:nvPr/>
        </p:nvGrpSpPr>
        <p:grpSpPr>
          <a:xfrm>
            <a:off x="8578143" y="1394707"/>
            <a:ext cx="2367002" cy="753657"/>
            <a:chOff x="4063645" y="3241997"/>
            <a:chExt cx="6001686" cy="1910945"/>
          </a:xfrm>
          <a:solidFill>
            <a:schemeClr val="bg2">
              <a:lumMod val="75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207476-E334-4483-89DC-955618AB97EE}"/>
                </a:ext>
              </a:extLst>
            </p:cNvPr>
            <p:cNvSpPr/>
            <p:nvPr/>
          </p:nvSpPr>
          <p:spPr>
            <a:xfrm>
              <a:off x="4063645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EF047F-C5E9-4AB7-8CCE-53B608D2A512}"/>
                </a:ext>
              </a:extLst>
            </p:cNvPr>
            <p:cNvSpPr/>
            <p:nvPr/>
          </p:nvSpPr>
          <p:spPr>
            <a:xfrm>
              <a:off x="5674112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8C9986-E044-48FB-A638-B656DA4C4C22}"/>
                </a:ext>
              </a:extLst>
            </p:cNvPr>
            <p:cNvSpPr/>
            <p:nvPr/>
          </p:nvSpPr>
          <p:spPr>
            <a:xfrm>
              <a:off x="8916755" y="3241997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24B3560-00B8-4978-81BA-0BA04F74E309}"/>
                </a:ext>
              </a:extLst>
            </p:cNvPr>
            <p:cNvSpPr/>
            <p:nvPr/>
          </p:nvSpPr>
          <p:spPr>
            <a:xfrm>
              <a:off x="6568965" y="3648728"/>
              <a:ext cx="1148576" cy="15042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02F640-DB1C-4D34-BF8E-90ACFCDF5607}"/>
              </a:ext>
            </a:extLst>
          </p:cNvPr>
          <p:cNvSpPr/>
          <p:nvPr/>
        </p:nvSpPr>
        <p:spPr>
          <a:xfrm>
            <a:off x="6355856" y="5649937"/>
            <a:ext cx="1516695" cy="501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28B75-2E4C-4493-A419-BB5119A1041B}"/>
              </a:ext>
            </a:extLst>
          </p:cNvPr>
          <p:cNvSpPr txBox="1"/>
          <p:nvPr/>
        </p:nvSpPr>
        <p:spPr>
          <a:xfrm>
            <a:off x="3903125" y="3986612"/>
            <a:ext cx="59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마음 속으로 질문을 잘 생각해주세요</a:t>
            </a:r>
            <a:r>
              <a:rPr lang="en-US" altLang="ko-KR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C3885-3905-495A-A5CA-5EE677F7BCC2}"/>
              </a:ext>
            </a:extLst>
          </p:cNvPr>
          <p:cNvSpPr txBox="1"/>
          <p:nvPr/>
        </p:nvSpPr>
        <p:spPr>
          <a:xfrm>
            <a:off x="8706442" y="1004839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1287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0FC8-D0D6-46BF-A107-6D9E9538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VERSION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HISTORY</a:t>
            </a:r>
            <a:endParaRPr lang="ko-KR" altLang="en-US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171B5DF-2150-4B19-81A1-98D4796AA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925383"/>
              </p:ext>
            </p:extLst>
          </p:nvPr>
        </p:nvGraphicFramePr>
        <p:xfrm>
          <a:off x="838200" y="1455151"/>
          <a:ext cx="10701132" cy="46099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2856706260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98435235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2334995877"/>
                    </a:ext>
                  </a:extLst>
                </a:gridCol>
                <a:gridCol w="5874028">
                  <a:extLst>
                    <a:ext uri="{9D8B030D-6E8A-4147-A177-3AD203B41FA5}">
                      <a16:colId xmlns:a16="http://schemas.microsoft.com/office/drawing/2014/main" val="2415012673"/>
                    </a:ext>
                  </a:extLst>
                </a:gridCol>
              </a:tblGrid>
              <a:tr h="69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생성날짜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변경내용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4120023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2021.08.18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채현영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최초 생성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2858269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v1.1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2021.08.19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채현영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드롭다운 바를 네비게이션 바로 교체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0923221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2021.08.19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히스토리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정의 페이지 추가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화면 기본요소 일부 수정 및 순서 변경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572506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V2.0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2021.08.19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채현영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나왔던 의견을 반영하여 수정 및 새로 생성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03567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9063606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740338"/>
                  </a:ext>
                </a:extLst>
              </a:tr>
              <a:tr h="55974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89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22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71CF5D-911C-4A55-AF22-41A0C8F48421}"/>
              </a:ext>
            </a:extLst>
          </p:cNvPr>
          <p:cNvSpPr/>
          <p:nvPr/>
        </p:nvSpPr>
        <p:spPr>
          <a:xfrm>
            <a:off x="3189249" y="1819919"/>
            <a:ext cx="7772400" cy="4279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82977C6-6F96-4ADC-8B50-555D1D857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35610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73B348B-020E-4EC5-811B-828603FEF65F}"/>
              </a:ext>
            </a:extLst>
          </p:cNvPr>
          <p:cNvSpPr txBox="1"/>
          <p:nvPr/>
        </p:nvSpPr>
        <p:spPr>
          <a:xfrm>
            <a:off x="8706442" y="1004839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CA0ABC-A7B7-46E5-991F-90A353C9AD3C}"/>
              </a:ext>
            </a:extLst>
          </p:cNvPr>
          <p:cNvGrpSpPr/>
          <p:nvPr/>
        </p:nvGrpSpPr>
        <p:grpSpPr>
          <a:xfrm>
            <a:off x="3620484" y="2370263"/>
            <a:ext cx="6278610" cy="2297396"/>
            <a:chOff x="3925183" y="3174068"/>
            <a:chExt cx="6278610" cy="229739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83D87C-3C26-4432-B84B-7585168C652D}"/>
                </a:ext>
              </a:extLst>
            </p:cNvPr>
            <p:cNvSpPr/>
            <p:nvPr/>
          </p:nvSpPr>
          <p:spPr>
            <a:xfrm>
              <a:off x="3925183" y="4814140"/>
              <a:ext cx="1425500" cy="2899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카드별</a:t>
              </a:r>
              <a:r>
                <a:rPr lang="ko-KR" altLang="en-US" dirty="0">
                  <a:solidFill>
                    <a:schemeClr val="tx1"/>
                  </a:solidFill>
                </a:rPr>
                <a:t> 메모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BE016C-A01B-4D2E-BA8F-F407BF66D676}"/>
                </a:ext>
              </a:extLst>
            </p:cNvPr>
            <p:cNvSpPr/>
            <p:nvPr/>
          </p:nvSpPr>
          <p:spPr>
            <a:xfrm>
              <a:off x="5604731" y="4814140"/>
              <a:ext cx="1425500" cy="2899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카드별</a:t>
              </a:r>
              <a:r>
                <a:rPr lang="ko-KR" altLang="en-US" dirty="0">
                  <a:solidFill>
                    <a:schemeClr val="tx1"/>
                  </a:solidFill>
                </a:rPr>
                <a:t> 메모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F89DF43-B2E3-46C5-A967-0763637D91BF}"/>
                </a:ext>
              </a:extLst>
            </p:cNvPr>
            <p:cNvSpPr/>
            <p:nvPr/>
          </p:nvSpPr>
          <p:spPr>
            <a:xfrm>
              <a:off x="8778293" y="4814140"/>
              <a:ext cx="1425500" cy="2899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카드별</a:t>
              </a:r>
              <a:r>
                <a:rPr lang="ko-KR" altLang="en-US" dirty="0">
                  <a:solidFill>
                    <a:schemeClr val="tx1"/>
                  </a:solidFill>
                </a:rPr>
                <a:t> 메모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8DE5E0-E9F2-4B03-873D-4FDA81DCB48B}"/>
                </a:ext>
              </a:extLst>
            </p:cNvPr>
            <p:cNvSpPr/>
            <p:nvPr/>
          </p:nvSpPr>
          <p:spPr>
            <a:xfrm>
              <a:off x="6442107" y="5181532"/>
              <a:ext cx="1425500" cy="2899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카드별</a:t>
              </a:r>
              <a:r>
                <a:rPr lang="ko-KR" altLang="en-US" dirty="0">
                  <a:solidFill>
                    <a:schemeClr val="tx1"/>
                  </a:solidFill>
                </a:rPr>
                <a:t> 메모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5E0448F-35B4-4D79-941B-0BC4CB8EF545}"/>
                </a:ext>
              </a:extLst>
            </p:cNvPr>
            <p:cNvGrpSpPr/>
            <p:nvPr/>
          </p:nvGrpSpPr>
          <p:grpSpPr>
            <a:xfrm>
              <a:off x="4169029" y="3174068"/>
              <a:ext cx="1102289" cy="1572143"/>
              <a:chOff x="2943922" y="2163337"/>
              <a:chExt cx="2598234" cy="370574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1401266-6BA8-4376-A9E8-E6C0D58E76C9}"/>
                  </a:ext>
                </a:extLst>
              </p:cNvPr>
              <p:cNvSpPr/>
              <p:nvPr/>
            </p:nvSpPr>
            <p:spPr>
              <a:xfrm>
                <a:off x="2943922" y="2163337"/>
                <a:ext cx="2598234" cy="37057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1" name="그래픽 40" descr="화환 윤곽선">
                <a:extLst>
                  <a:ext uri="{FF2B5EF4-FFF2-40B4-BE49-F238E27FC236}">
                    <a16:creationId xmlns:a16="http://schemas.microsoft.com/office/drawing/2014/main" id="{1F01261A-45F2-4029-832A-18576DB6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12995" y="3375012"/>
                <a:ext cx="1282390" cy="1282390"/>
              </a:xfrm>
              <a:prstGeom prst="rect">
                <a:avLst/>
              </a:prstGeom>
            </p:spPr>
          </p:pic>
          <p:sp>
            <p:nvSpPr>
              <p:cNvPr id="42" name="별: 꼭짓점 6개 41">
                <a:extLst>
                  <a:ext uri="{FF2B5EF4-FFF2-40B4-BE49-F238E27FC236}">
                    <a16:creationId xmlns:a16="http://schemas.microsoft.com/office/drawing/2014/main" id="{FB85BCBE-A35E-42E3-8FA7-060BFA5A8367}"/>
                  </a:ext>
                </a:extLst>
              </p:cNvPr>
              <p:cNvSpPr/>
              <p:nvPr/>
            </p:nvSpPr>
            <p:spPr>
              <a:xfrm>
                <a:off x="4065608" y="3809180"/>
                <a:ext cx="354862" cy="388215"/>
              </a:xfrm>
              <a:prstGeom prst="star6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7E29594-5203-43C8-8CD3-8D0143B834CF}"/>
                  </a:ext>
                </a:extLst>
              </p:cNvPr>
              <p:cNvSpPr/>
              <p:nvPr/>
            </p:nvSpPr>
            <p:spPr>
              <a:xfrm>
                <a:off x="3131634" y="2343524"/>
                <a:ext cx="2245112" cy="334536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A78F34-F944-422D-BE32-DEF9AC7F290C}"/>
                </a:ext>
              </a:extLst>
            </p:cNvPr>
            <p:cNvGrpSpPr/>
            <p:nvPr/>
          </p:nvGrpSpPr>
          <p:grpSpPr>
            <a:xfrm>
              <a:off x="5697255" y="3174068"/>
              <a:ext cx="1102289" cy="1572143"/>
              <a:chOff x="2943922" y="2163337"/>
              <a:chExt cx="2598234" cy="370574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A59CC45-8451-4F8B-85DE-23BF8CFB3E0B}"/>
                  </a:ext>
                </a:extLst>
              </p:cNvPr>
              <p:cNvSpPr/>
              <p:nvPr/>
            </p:nvSpPr>
            <p:spPr>
              <a:xfrm>
                <a:off x="2943922" y="2163337"/>
                <a:ext cx="2598234" cy="37057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6" name="그래픽 45" descr="화환 윤곽선">
                <a:extLst>
                  <a:ext uri="{FF2B5EF4-FFF2-40B4-BE49-F238E27FC236}">
                    <a16:creationId xmlns:a16="http://schemas.microsoft.com/office/drawing/2014/main" id="{55BA2328-6161-40C2-B52C-7BD2A7C1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12995" y="3375012"/>
                <a:ext cx="1282390" cy="1282390"/>
              </a:xfrm>
              <a:prstGeom prst="rect">
                <a:avLst/>
              </a:prstGeom>
            </p:spPr>
          </p:pic>
          <p:sp>
            <p:nvSpPr>
              <p:cNvPr id="47" name="별: 꼭짓점 6개 46">
                <a:extLst>
                  <a:ext uri="{FF2B5EF4-FFF2-40B4-BE49-F238E27FC236}">
                    <a16:creationId xmlns:a16="http://schemas.microsoft.com/office/drawing/2014/main" id="{68E8747A-CC52-46D1-BD5C-B71CDC793D41}"/>
                  </a:ext>
                </a:extLst>
              </p:cNvPr>
              <p:cNvSpPr/>
              <p:nvPr/>
            </p:nvSpPr>
            <p:spPr>
              <a:xfrm>
                <a:off x="4065608" y="3809180"/>
                <a:ext cx="354862" cy="388215"/>
              </a:xfrm>
              <a:prstGeom prst="star6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92204B4-BC65-4C3B-A501-9CEF842F4218}"/>
                  </a:ext>
                </a:extLst>
              </p:cNvPr>
              <p:cNvSpPr/>
              <p:nvPr/>
            </p:nvSpPr>
            <p:spPr>
              <a:xfrm>
                <a:off x="3131634" y="2343524"/>
                <a:ext cx="2245112" cy="334536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DAE02F2-7642-4B48-A4FC-6AC2502F82AC}"/>
                </a:ext>
              </a:extLst>
            </p:cNvPr>
            <p:cNvGrpSpPr/>
            <p:nvPr/>
          </p:nvGrpSpPr>
          <p:grpSpPr>
            <a:xfrm>
              <a:off x="8926434" y="3174068"/>
              <a:ext cx="1102289" cy="1572143"/>
              <a:chOff x="2943922" y="2163337"/>
              <a:chExt cx="2598234" cy="370574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957D9F-70FB-4FBC-8737-67B5647A64AB}"/>
                  </a:ext>
                </a:extLst>
              </p:cNvPr>
              <p:cNvSpPr/>
              <p:nvPr/>
            </p:nvSpPr>
            <p:spPr>
              <a:xfrm>
                <a:off x="2943922" y="2163337"/>
                <a:ext cx="2598234" cy="37057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1" name="그래픽 50" descr="화환 윤곽선">
                <a:extLst>
                  <a:ext uri="{FF2B5EF4-FFF2-40B4-BE49-F238E27FC236}">
                    <a16:creationId xmlns:a16="http://schemas.microsoft.com/office/drawing/2014/main" id="{61B84972-C413-406C-A041-C40250C08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12995" y="3375012"/>
                <a:ext cx="1282390" cy="1282390"/>
              </a:xfrm>
              <a:prstGeom prst="rect">
                <a:avLst/>
              </a:prstGeom>
            </p:spPr>
          </p:pic>
          <p:sp>
            <p:nvSpPr>
              <p:cNvPr id="52" name="별: 꼭짓점 6개 51">
                <a:extLst>
                  <a:ext uri="{FF2B5EF4-FFF2-40B4-BE49-F238E27FC236}">
                    <a16:creationId xmlns:a16="http://schemas.microsoft.com/office/drawing/2014/main" id="{E14342B7-B9D2-449C-A008-FBDA7FAA99DB}"/>
                  </a:ext>
                </a:extLst>
              </p:cNvPr>
              <p:cNvSpPr/>
              <p:nvPr/>
            </p:nvSpPr>
            <p:spPr>
              <a:xfrm>
                <a:off x="4065608" y="3809180"/>
                <a:ext cx="354862" cy="388215"/>
              </a:xfrm>
              <a:prstGeom prst="star6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C045520-267F-40C7-9AEF-2FFABB4A1B12}"/>
                  </a:ext>
                </a:extLst>
              </p:cNvPr>
              <p:cNvSpPr/>
              <p:nvPr/>
            </p:nvSpPr>
            <p:spPr>
              <a:xfrm>
                <a:off x="3131634" y="2343524"/>
                <a:ext cx="2245112" cy="334536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7A3FFC5-2EFA-4B75-8FAB-5976046DF43A}"/>
                </a:ext>
              </a:extLst>
            </p:cNvPr>
            <p:cNvGrpSpPr/>
            <p:nvPr/>
          </p:nvGrpSpPr>
          <p:grpSpPr>
            <a:xfrm>
              <a:off x="6595810" y="3562116"/>
              <a:ext cx="1102289" cy="1572143"/>
              <a:chOff x="2943922" y="2163337"/>
              <a:chExt cx="2598234" cy="370574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27218E7-DACD-463B-AD52-A317B0ACFEBB}"/>
                  </a:ext>
                </a:extLst>
              </p:cNvPr>
              <p:cNvSpPr/>
              <p:nvPr/>
            </p:nvSpPr>
            <p:spPr>
              <a:xfrm>
                <a:off x="2943922" y="2163337"/>
                <a:ext cx="2598234" cy="37057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6" name="그래픽 55" descr="화환 윤곽선">
                <a:extLst>
                  <a:ext uri="{FF2B5EF4-FFF2-40B4-BE49-F238E27FC236}">
                    <a16:creationId xmlns:a16="http://schemas.microsoft.com/office/drawing/2014/main" id="{4FA3880A-CF09-41A3-8FA7-404B9B469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12995" y="3375012"/>
                <a:ext cx="1282390" cy="1282390"/>
              </a:xfrm>
              <a:prstGeom prst="rect">
                <a:avLst/>
              </a:prstGeom>
            </p:spPr>
          </p:pic>
          <p:sp>
            <p:nvSpPr>
              <p:cNvPr id="57" name="별: 꼭짓점 6개 56">
                <a:extLst>
                  <a:ext uri="{FF2B5EF4-FFF2-40B4-BE49-F238E27FC236}">
                    <a16:creationId xmlns:a16="http://schemas.microsoft.com/office/drawing/2014/main" id="{619DB92E-040C-4D51-8C81-824DB4A6634C}"/>
                  </a:ext>
                </a:extLst>
              </p:cNvPr>
              <p:cNvSpPr/>
              <p:nvPr/>
            </p:nvSpPr>
            <p:spPr>
              <a:xfrm>
                <a:off x="4065608" y="3809180"/>
                <a:ext cx="354862" cy="388215"/>
              </a:xfrm>
              <a:prstGeom prst="star6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B72AF0C-6AA9-4226-AEA4-574A03E5E73E}"/>
                  </a:ext>
                </a:extLst>
              </p:cNvPr>
              <p:cNvSpPr/>
              <p:nvPr/>
            </p:nvSpPr>
            <p:spPr>
              <a:xfrm>
                <a:off x="3131634" y="2343524"/>
                <a:ext cx="2245112" cy="334536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4B43986-9275-41D8-91CC-03E9153342CC}"/>
              </a:ext>
            </a:extLst>
          </p:cNvPr>
          <p:cNvSpPr txBox="1"/>
          <p:nvPr/>
        </p:nvSpPr>
        <p:spPr>
          <a:xfrm>
            <a:off x="3959711" y="5163475"/>
            <a:ext cx="547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스프레드 전체적 메모</a:t>
            </a:r>
          </a:p>
        </p:txBody>
      </p:sp>
      <p:pic>
        <p:nvPicPr>
          <p:cNvPr id="62" name="Picture 6" descr="C:\Users\ASA\Desktop\socila ico\images\kakao.png">
            <a:extLst>
              <a:ext uri="{FF2B5EF4-FFF2-40B4-BE49-F238E27FC236}">
                <a16:creationId xmlns:a16="http://schemas.microsoft.com/office/drawing/2014/main" id="{BCD09F43-4FC0-40EC-A782-DE4CC303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94" y="5340237"/>
            <a:ext cx="677453" cy="6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59D2C4DA-1AB5-4A6F-A236-C0638DBF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33064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9EF39-7508-431F-92E3-189BC758FF8E}"/>
              </a:ext>
            </a:extLst>
          </p:cNvPr>
          <p:cNvSpPr/>
          <p:nvPr/>
        </p:nvSpPr>
        <p:spPr>
          <a:xfrm>
            <a:off x="3189249" y="2939108"/>
            <a:ext cx="7225991" cy="2672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03AA4C-5A67-42F5-8D98-568E67DF756B}"/>
              </a:ext>
            </a:extLst>
          </p:cNvPr>
          <p:cNvGrpSpPr/>
          <p:nvPr/>
        </p:nvGrpSpPr>
        <p:grpSpPr>
          <a:xfrm>
            <a:off x="9324689" y="1517653"/>
            <a:ext cx="1665061" cy="573201"/>
            <a:chOff x="4063645" y="3241997"/>
            <a:chExt cx="4369510" cy="1504214"/>
          </a:xfrm>
          <a:solidFill>
            <a:srgbClr val="AFABAB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0A2680-BF3F-4BC1-9FAD-7672682ADBCE}"/>
                </a:ext>
              </a:extLst>
            </p:cNvPr>
            <p:cNvSpPr/>
            <p:nvPr/>
          </p:nvSpPr>
          <p:spPr>
            <a:xfrm>
              <a:off x="4063645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35C309-3E40-458D-8078-F46B5E19A7E4}"/>
                </a:ext>
              </a:extLst>
            </p:cNvPr>
            <p:cNvSpPr/>
            <p:nvPr/>
          </p:nvSpPr>
          <p:spPr>
            <a:xfrm>
              <a:off x="5674112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C6DE3A-427D-4595-9511-764A063BA3C4}"/>
                </a:ext>
              </a:extLst>
            </p:cNvPr>
            <p:cNvSpPr/>
            <p:nvPr/>
          </p:nvSpPr>
          <p:spPr>
            <a:xfrm>
              <a:off x="7284579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CCFA31-1BB1-4B84-BBCF-B772ACA6BE80}"/>
              </a:ext>
            </a:extLst>
          </p:cNvPr>
          <p:cNvSpPr txBox="1"/>
          <p:nvPr/>
        </p:nvSpPr>
        <p:spPr>
          <a:xfrm>
            <a:off x="8706442" y="1004839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DDCDB8-379B-451D-9BB8-E6D9AEDF1B44}"/>
              </a:ext>
            </a:extLst>
          </p:cNvPr>
          <p:cNvSpPr/>
          <p:nvPr/>
        </p:nvSpPr>
        <p:spPr>
          <a:xfrm>
            <a:off x="4456155" y="1860083"/>
            <a:ext cx="1148576" cy="432694"/>
          </a:xfrm>
          <a:prstGeom prst="rect">
            <a:avLst/>
          </a:prstGeom>
          <a:solidFill>
            <a:srgbClr val="AFA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C5EC84-EE6F-4D3A-B9D4-9AD84BAAF803}"/>
              </a:ext>
            </a:extLst>
          </p:cNvPr>
          <p:cNvSpPr/>
          <p:nvPr/>
        </p:nvSpPr>
        <p:spPr>
          <a:xfrm>
            <a:off x="6539917" y="1860084"/>
            <a:ext cx="1148576" cy="43269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8A7A32-0C35-42ED-B5C2-BABDB2671821}"/>
              </a:ext>
            </a:extLst>
          </p:cNvPr>
          <p:cNvSpPr/>
          <p:nvPr/>
        </p:nvSpPr>
        <p:spPr>
          <a:xfrm>
            <a:off x="5036032" y="2429093"/>
            <a:ext cx="2119936" cy="3655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E5B075-2519-4881-9829-44002878B30E}"/>
              </a:ext>
            </a:extLst>
          </p:cNvPr>
          <p:cNvSpPr/>
          <p:nvPr/>
        </p:nvSpPr>
        <p:spPr>
          <a:xfrm>
            <a:off x="6355856" y="5649937"/>
            <a:ext cx="1516695" cy="501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49028B75-2E4C-4493-A419-BB5119A1041B}"/>
              </a:ext>
            </a:extLst>
          </p:cNvPr>
          <p:cNvSpPr txBox="1"/>
          <p:nvPr/>
        </p:nvSpPr>
        <p:spPr>
          <a:xfrm>
            <a:off x="3904286" y="4104462"/>
            <a:ext cx="59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ko-KR" altLang="en-US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마음 속으로 질문을 잘 생각해주세요</a:t>
            </a:r>
            <a:r>
              <a:rPr lang="en-US" altLang="ko-KR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27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59D2C4DA-1AB5-4A6F-A236-C0638DBF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878504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9EF39-7508-431F-92E3-189BC758FF8E}"/>
              </a:ext>
            </a:extLst>
          </p:cNvPr>
          <p:cNvSpPr/>
          <p:nvPr/>
        </p:nvSpPr>
        <p:spPr>
          <a:xfrm>
            <a:off x="3189249" y="2939108"/>
            <a:ext cx="7225991" cy="2536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EAF1F-0107-4C9C-A318-1D45A264F9D8}"/>
              </a:ext>
            </a:extLst>
          </p:cNvPr>
          <p:cNvSpPr txBox="1"/>
          <p:nvPr/>
        </p:nvSpPr>
        <p:spPr>
          <a:xfrm>
            <a:off x="8870588" y="852580"/>
            <a:ext cx="2238703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6613E50-59C5-4D24-AD0D-68FD46AE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5" b="92344" l="20417" r="78646">
                        <a14:foregroundMark x1="30521" y1="4531" x2="30521" y2="4531"/>
                        <a14:foregroundMark x1="78646" y1="45859" x2="78646" y2="45859"/>
                        <a14:foregroundMark x1="23646" y1="22422" x2="23646" y2="22422"/>
                        <a14:foregroundMark x1="35313" y1="86953" x2="35313" y2="86953"/>
                        <a14:foregroundMark x1="40729" y1="92344" x2="40729" y2="92344"/>
                        <a14:foregroundMark x1="20417" y1="82422" x2="20417" y2="82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8" t="1629" r="15461" b="3574"/>
          <a:stretch/>
        </p:blipFill>
        <p:spPr>
          <a:xfrm rot="16200000">
            <a:off x="5688853" y="1949059"/>
            <a:ext cx="2383296" cy="45352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5D63FB-384A-4292-A4F5-F76AA1B7B9C1}"/>
              </a:ext>
            </a:extLst>
          </p:cNvPr>
          <p:cNvSpPr/>
          <p:nvPr/>
        </p:nvSpPr>
        <p:spPr>
          <a:xfrm>
            <a:off x="4456155" y="1860083"/>
            <a:ext cx="1148576" cy="4326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0423DB-F961-48EE-9920-170F8CF73BCC}"/>
              </a:ext>
            </a:extLst>
          </p:cNvPr>
          <p:cNvSpPr/>
          <p:nvPr/>
        </p:nvSpPr>
        <p:spPr>
          <a:xfrm>
            <a:off x="6539917" y="1860084"/>
            <a:ext cx="1148576" cy="432694"/>
          </a:xfrm>
          <a:prstGeom prst="rect">
            <a:avLst/>
          </a:prstGeom>
          <a:solidFill>
            <a:srgbClr val="AFA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598C74-93AE-444E-B231-68D5A8DD50DD}"/>
              </a:ext>
            </a:extLst>
          </p:cNvPr>
          <p:cNvSpPr/>
          <p:nvPr/>
        </p:nvSpPr>
        <p:spPr>
          <a:xfrm>
            <a:off x="5036032" y="2429093"/>
            <a:ext cx="2119936" cy="3655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219CAC-7ED4-446B-9E5D-1714410A527A}"/>
              </a:ext>
            </a:extLst>
          </p:cNvPr>
          <p:cNvGrpSpPr/>
          <p:nvPr/>
        </p:nvGrpSpPr>
        <p:grpSpPr>
          <a:xfrm>
            <a:off x="9324689" y="1517653"/>
            <a:ext cx="1665061" cy="573201"/>
            <a:chOff x="4063645" y="3241997"/>
            <a:chExt cx="4369510" cy="1504214"/>
          </a:xfrm>
          <a:solidFill>
            <a:srgbClr val="AFABAB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CBA34D-BA07-44FE-A961-51CE8BE9C790}"/>
                </a:ext>
              </a:extLst>
            </p:cNvPr>
            <p:cNvSpPr/>
            <p:nvPr/>
          </p:nvSpPr>
          <p:spPr>
            <a:xfrm>
              <a:off x="4063645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A38FDD-BC93-4728-BAD2-4D122E6AC490}"/>
                </a:ext>
              </a:extLst>
            </p:cNvPr>
            <p:cNvSpPr/>
            <p:nvPr/>
          </p:nvSpPr>
          <p:spPr>
            <a:xfrm>
              <a:off x="5674112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EDB04A-7910-4F55-99FE-D560EAA7804A}"/>
                </a:ext>
              </a:extLst>
            </p:cNvPr>
            <p:cNvSpPr/>
            <p:nvPr/>
          </p:nvSpPr>
          <p:spPr>
            <a:xfrm>
              <a:off x="7284579" y="3241997"/>
              <a:ext cx="1148576" cy="1504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482C70-F915-4264-A9D3-8800D432282A}"/>
              </a:ext>
            </a:extLst>
          </p:cNvPr>
          <p:cNvSpPr/>
          <p:nvPr/>
        </p:nvSpPr>
        <p:spPr>
          <a:xfrm>
            <a:off x="6355856" y="5649937"/>
            <a:ext cx="1516695" cy="501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41718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59D2C4DA-1AB5-4A6F-A236-C0638DBF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63519"/>
              </p:ext>
            </p:extLst>
          </p:nvPr>
        </p:nvGraphicFramePr>
        <p:xfrm>
          <a:off x="1082709" y="1058939"/>
          <a:ext cx="1915532" cy="511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32">
                  <a:extLst>
                    <a:ext uri="{9D8B030D-6E8A-4147-A177-3AD203B41FA5}">
                      <a16:colId xmlns:a16="http://schemas.microsoft.com/office/drawing/2014/main" val="1818420419"/>
                    </a:ext>
                  </a:extLst>
                </a:gridCol>
              </a:tblGrid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68100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781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205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89340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8469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드래곤라자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81733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켈틱크로스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622987"/>
                  </a:ext>
                </a:extLst>
              </a:tr>
              <a:tr h="63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커스텀스프레드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244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9EF39-7508-431F-92E3-189BC758FF8E}"/>
              </a:ext>
            </a:extLst>
          </p:cNvPr>
          <p:cNvSpPr/>
          <p:nvPr/>
        </p:nvSpPr>
        <p:spPr>
          <a:xfrm>
            <a:off x="3189249" y="1819919"/>
            <a:ext cx="7772400" cy="4279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6A70-0579-41F2-8951-3CE56B010646}"/>
              </a:ext>
            </a:extLst>
          </p:cNvPr>
          <p:cNvSpPr txBox="1"/>
          <p:nvPr/>
        </p:nvSpPr>
        <p:spPr>
          <a:xfrm>
            <a:off x="3959711" y="5163475"/>
            <a:ext cx="547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스프레드 전체적 메모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C625D-3DEB-4BE6-86BE-B980DB2DABFB}"/>
              </a:ext>
            </a:extLst>
          </p:cNvPr>
          <p:cNvSpPr txBox="1"/>
          <p:nvPr/>
        </p:nvSpPr>
        <p:spPr>
          <a:xfrm>
            <a:off x="7471317" y="1004839"/>
            <a:ext cx="34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회원정보</a:t>
            </a:r>
            <a:r>
              <a:rPr lang="en-US" altLang="ko-KR" dirty="0"/>
              <a:t>/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7C0AD-FFFE-4602-95D3-5294092DB8A9}"/>
              </a:ext>
            </a:extLst>
          </p:cNvPr>
          <p:cNvSpPr txBox="1"/>
          <p:nvPr/>
        </p:nvSpPr>
        <p:spPr>
          <a:xfrm>
            <a:off x="3921614" y="4595672"/>
            <a:ext cx="15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카드별</a:t>
            </a:r>
            <a:r>
              <a:rPr lang="ko-KR" altLang="en-US" dirty="0"/>
              <a:t> 메모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A1080-543A-422C-8661-48DD038319F3}"/>
              </a:ext>
            </a:extLst>
          </p:cNvPr>
          <p:cNvSpPr txBox="1"/>
          <p:nvPr/>
        </p:nvSpPr>
        <p:spPr>
          <a:xfrm>
            <a:off x="6397600" y="4578914"/>
            <a:ext cx="15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카드별</a:t>
            </a:r>
            <a:r>
              <a:rPr lang="ko-KR" altLang="en-US" dirty="0"/>
              <a:t> 메모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40768-A88C-41FF-A164-D77D473C0901}"/>
              </a:ext>
            </a:extLst>
          </p:cNvPr>
          <p:cNvSpPr txBox="1"/>
          <p:nvPr/>
        </p:nvSpPr>
        <p:spPr>
          <a:xfrm>
            <a:off x="9112725" y="4578914"/>
            <a:ext cx="15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카드별</a:t>
            </a:r>
            <a:r>
              <a:rPr lang="ko-KR" altLang="en-US" dirty="0"/>
              <a:t> 메모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F83E9C-EAAB-4F9F-B6DF-00E228F324BD}"/>
              </a:ext>
            </a:extLst>
          </p:cNvPr>
          <p:cNvGrpSpPr/>
          <p:nvPr/>
        </p:nvGrpSpPr>
        <p:grpSpPr>
          <a:xfrm>
            <a:off x="6440223" y="2513912"/>
            <a:ext cx="1418721" cy="2023455"/>
            <a:chOff x="6824745" y="2163337"/>
            <a:chExt cx="2598234" cy="37057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14F02A-CA0E-419C-9C4D-D73E508281EF}"/>
                </a:ext>
              </a:extLst>
            </p:cNvPr>
            <p:cNvSpPr/>
            <p:nvPr/>
          </p:nvSpPr>
          <p:spPr>
            <a:xfrm>
              <a:off x="6824745" y="2163337"/>
              <a:ext cx="2598234" cy="37057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 descr="화환 단색으로 채워진">
              <a:extLst>
                <a:ext uri="{FF2B5EF4-FFF2-40B4-BE49-F238E27FC236}">
                  <a16:creationId xmlns:a16="http://schemas.microsoft.com/office/drawing/2014/main" id="{677F348B-52C8-4A47-AD70-1E5959FD9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0060" y="3319485"/>
              <a:ext cx="1367604" cy="1367604"/>
            </a:xfrm>
            <a:prstGeom prst="rect">
              <a:avLst/>
            </a:prstGeom>
          </p:spPr>
        </p:pic>
        <p:sp>
          <p:nvSpPr>
            <p:cNvPr id="20" name="별: 꼭짓점 6개 19">
              <a:extLst>
                <a:ext uri="{FF2B5EF4-FFF2-40B4-BE49-F238E27FC236}">
                  <a16:creationId xmlns:a16="http://schemas.microsoft.com/office/drawing/2014/main" id="{1342136E-F13E-4B7C-90A3-0BCE77EE8688}"/>
                </a:ext>
              </a:extLst>
            </p:cNvPr>
            <p:cNvSpPr/>
            <p:nvPr/>
          </p:nvSpPr>
          <p:spPr>
            <a:xfrm>
              <a:off x="7946431" y="3809180"/>
              <a:ext cx="354862" cy="388215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BDF878-E314-40B2-94BE-0D571BF6AB8D}"/>
                </a:ext>
              </a:extLst>
            </p:cNvPr>
            <p:cNvSpPr/>
            <p:nvPr/>
          </p:nvSpPr>
          <p:spPr>
            <a:xfrm>
              <a:off x="7002966" y="2330605"/>
              <a:ext cx="2245112" cy="334536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456510-9C4E-4B0A-8564-E0D9EF53D3DB}"/>
              </a:ext>
            </a:extLst>
          </p:cNvPr>
          <p:cNvGrpSpPr/>
          <p:nvPr/>
        </p:nvGrpSpPr>
        <p:grpSpPr>
          <a:xfrm>
            <a:off x="3867354" y="2513911"/>
            <a:ext cx="1418721" cy="2023456"/>
            <a:chOff x="6824745" y="2163337"/>
            <a:chExt cx="2598234" cy="37057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69BCCC-34C1-4989-B9CB-AD2A3AD9CB8B}"/>
                </a:ext>
              </a:extLst>
            </p:cNvPr>
            <p:cNvSpPr/>
            <p:nvPr/>
          </p:nvSpPr>
          <p:spPr>
            <a:xfrm>
              <a:off x="6824745" y="2163337"/>
              <a:ext cx="2598234" cy="37057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래픽 23" descr="화환 단색으로 채워진">
              <a:extLst>
                <a:ext uri="{FF2B5EF4-FFF2-40B4-BE49-F238E27FC236}">
                  <a16:creationId xmlns:a16="http://schemas.microsoft.com/office/drawing/2014/main" id="{52728925-A6DC-4B18-BA87-BA119645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0060" y="3319485"/>
              <a:ext cx="1367604" cy="1367604"/>
            </a:xfrm>
            <a:prstGeom prst="rect">
              <a:avLst/>
            </a:prstGeom>
          </p:spPr>
        </p:pic>
        <p:sp>
          <p:nvSpPr>
            <p:cNvPr id="25" name="별: 꼭짓점 6개 24">
              <a:extLst>
                <a:ext uri="{FF2B5EF4-FFF2-40B4-BE49-F238E27FC236}">
                  <a16:creationId xmlns:a16="http://schemas.microsoft.com/office/drawing/2014/main" id="{5DD63DA9-FE1E-40B9-8253-7A8F75432684}"/>
                </a:ext>
              </a:extLst>
            </p:cNvPr>
            <p:cNvSpPr/>
            <p:nvPr/>
          </p:nvSpPr>
          <p:spPr>
            <a:xfrm>
              <a:off x="7946431" y="3809180"/>
              <a:ext cx="354862" cy="388215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213607-697A-4307-80A0-9E789530162D}"/>
                </a:ext>
              </a:extLst>
            </p:cNvPr>
            <p:cNvSpPr/>
            <p:nvPr/>
          </p:nvSpPr>
          <p:spPr>
            <a:xfrm>
              <a:off x="7002966" y="2330605"/>
              <a:ext cx="2245112" cy="334536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77017A-DB43-4EA2-B6FE-8BE967D63F41}"/>
              </a:ext>
            </a:extLst>
          </p:cNvPr>
          <p:cNvGrpSpPr/>
          <p:nvPr/>
        </p:nvGrpSpPr>
        <p:grpSpPr>
          <a:xfrm>
            <a:off x="9058465" y="2513912"/>
            <a:ext cx="1418721" cy="2023455"/>
            <a:chOff x="6824745" y="2163337"/>
            <a:chExt cx="2598234" cy="37057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F1F75A1-DE02-41C0-ADFE-EF11B93B8587}"/>
                </a:ext>
              </a:extLst>
            </p:cNvPr>
            <p:cNvSpPr/>
            <p:nvPr/>
          </p:nvSpPr>
          <p:spPr>
            <a:xfrm>
              <a:off x="6824745" y="2163337"/>
              <a:ext cx="2598234" cy="37057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래픽 28" descr="화환 단색으로 채워진">
              <a:extLst>
                <a:ext uri="{FF2B5EF4-FFF2-40B4-BE49-F238E27FC236}">
                  <a16:creationId xmlns:a16="http://schemas.microsoft.com/office/drawing/2014/main" id="{D3D24BCF-04A4-4AE0-8EE3-8DC13D7FD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0060" y="3319485"/>
              <a:ext cx="1367604" cy="1367604"/>
            </a:xfrm>
            <a:prstGeom prst="rect">
              <a:avLst/>
            </a:prstGeom>
          </p:spPr>
        </p:pic>
        <p:sp>
          <p:nvSpPr>
            <p:cNvPr id="30" name="별: 꼭짓점 6개 29">
              <a:extLst>
                <a:ext uri="{FF2B5EF4-FFF2-40B4-BE49-F238E27FC236}">
                  <a16:creationId xmlns:a16="http://schemas.microsoft.com/office/drawing/2014/main" id="{1BF85CBD-5B5A-4413-BF15-9F2ACD8464DF}"/>
                </a:ext>
              </a:extLst>
            </p:cNvPr>
            <p:cNvSpPr/>
            <p:nvPr/>
          </p:nvSpPr>
          <p:spPr>
            <a:xfrm>
              <a:off x="7946431" y="3809180"/>
              <a:ext cx="354862" cy="388215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4D71F8-4C7A-4999-99D3-C188DA6D2DA9}"/>
                </a:ext>
              </a:extLst>
            </p:cNvPr>
            <p:cNvSpPr/>
            <p:nvPr/>
          </p:nvSpPr>
          <p:spPr>
            <a:xfrm>
              <a:off x="7002966" y="2330605"/>
              <a:ext cx="2245112" cy="334536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Picture 6" descr="C:\Users\ASA\Desktop\socila ico\images\kakao.png">
            <a:extLst>
              <a:ext uri="{FF2B5EF4-FFF2-40B4-BE49-F238E27FC236}">
                <a16:creationId xmlns:a16="http://schemas.microsoft.com/office/drawing/2014/main" id="{D7B5BF04-7774-45A7-B1B9-913275FB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53" y="5348141"/>
            <a:ext cx="677453" cy="6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C27CC5-83AB-4D71-A0FF-8059A33C1AE0}"/>
              </a:ext>
            </a:extLst>
          </p:cNvPr>
          <p:cNvGrpSpPr/>
          <p:nvPr/>
        </p:nvGrpSpPr>
        <p:grpSpPr>
          <a:xfrm>
            <a:off x="3760129" y="2466251"/>
            <a:ext cx="5100194" cy="2873511"/>
            <a:chOff x="4607621" y="3125021"/>
            <a:chExt cx="2443270" cy="1376568"/>
          </a:xfrm>
        </p:grpSpPr>
        <p:sp>
          <p:nvSpPr>
            <p:cNvPr id="9" name="모서리가 둥근 직사각형 35">
              <a:extLst>
                <a:ext uri="{FF2B5EF4-FFF2-40B4-BE49-F238E27FC236}">
                  <a16:creationId xmlns:a16="http://schemas.microsoft.com/office/drawing/2014/main" id="{2C837525-C010-4D97-ACD1-6565D70F96AB}"/>
                </a:ext>
              </a:extLst>
            </p:cNvPr>
            <p:cNvSpPr/>
            <p:nvPr/>
          </p:nvSpPr>
          <p:spPr>
            <a:xfrm>
              <a:off x="4607621" y="3125021"/>
              <a:ext cx="1510642" cy="2013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ID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" name="모서리가 둥근 직사각형 59">
              <a:extLst>
                <a:ext uri="{FF2B5EF4-FFF2-40B4-BE49-F238E27FC236}">
                  <a16:creationId xmlns:a16="http://schemas.microsoft.com/office/drawing/2014/main" id="{7D9068C7-CD38-4DFF-BEBF-542A24844819}"/>
                </a:ext>
              </a:extLst>
            </p:cNvPr>
            <p:cNvSpPr/>
            <p:nvPr/>
          </p:nvSpPr>
          <p:spPr>
            <a:xfrm>
              <a:off x="4607621" y="3531630"/>
              <a:ext cx="1510642" cy="2013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PW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" name="모서리가 둥근 직사각형 60">
              <a:extLst>
                <a:ext uri="{FF2B5EF4-FFF2-40B4-BE49-F238E27FC236}">
                  <a16:creationId xmlns:a16="http://schemas.microsoft.com/office/drawing/2014/main" id="{648F63A9-767E-4B54-BD14-CB342943EB67}"/>
                </a:ext>
              </a:extLst>
            </p:cNvPr>
            <p:cNvSpPr/>
            <p:nvPr/>
          </p:nvSpPr>
          <p:spPr>
            <a:xfrm>
              <a:off x="6443451" y="3125021"/>
              <a:ext cx="607440" cy="60795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LIOGIN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" name="모서리가 둥근 직사각형 36">
              <a:extLst>
                <a:ext uri="{FF2B5EF4-FFF2-40B4-BE49-F238E27FC236}">
                  <a16:creationId xmlns:a16="http://schemas.microsoft.com/office/drawing/2014/main" id="{2A45EFC8-590C-436E-909F-A4B135031BBD}"/>
                </a:ext>
              </a:extLst>
            </p:cNvPr>
            <p:cNvSpPr/>
            <p:nvPr/>
          </p:nvSpPr>
          <p:spPr>
            <a:xfrm>
              <a:off x="4936146" y="3938239"/>
              <a:ext cx="607440" cy="20134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아이디 찾기</a:t>
              </a:r>
            </a:p>
          </p:txBody>
        </p:sp>
        <p:sp>
          <p:nvSpPr>
            <p:cNvPr id="13" name="모서리가 둥근 직사각형 36">
              <a:extLst>
                <a:ext uri="{FF2B5EF4-FFF2-40B4-BE49-F238E27FC236}">
                  <a16:creationId xmlns:a16="http://schemas.microsoft.com/office/drawing/2014/main" id="{3D75065A-6CA8-474C-90DE-FF3D45913F52}"/>
                </a:ext>
              </a:extLst>
            </p:cNvPr>
            <p:cNvSpPr/>
            <p:nvPr/>
          </p:nvSpPr>
          <p:spPr>
            <a:xfrm>
              <a:off x="5812210" y="3938239"/>
              <a:ext cx="770927" cy="20134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비밀번호 찾기</a:t>
              </a:r>
            </a:p>
          </p:txBody>
        </p:sp>
        <p:sp>
          <p:nvSpPr>
            <p:cNvPr id="14" name="모서리가 둥근 직사각형 36">
              <a:extLst>
                <a:ext uri="{FF2B5EF4-FFF2-40B4-BE49-F238E27FC236}">
                  <a16:creationId xmlns:a16="http://schemas.microsoft.com/office/drawing/2014/main" id="{C6465120-C408-4090-AFD5-BB96DF84D7D8}"/>
                </a:ext>
              </a:extLst>
            </p:cNvPr>
            <p:cNvSpPr/>
            <p:nvPr/>
          </p:nvSpPr>
          <p:spPr>
            <a:xfrm>
              <a:off x="5436825" y="4300240"/>
              <a:ext cx="607440" cy="20134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회원 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15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332D09-B014-43CE-854F-C1FF43889918}"/>
              </a:ext>
            </a:extLst>
          </p:cNvPr>
          <p:cNvGrpSpPr/>
          <p:nvPr/>
        </p:nvGrpSpPr>
        <p:grpSpPr>
          <a:xfrm>
            <a:off x="4666282" y="1831422"/>
            <a:ext cx="3507801" cy="1767790"/>
            <a:chOff x="5787264" y="4345878"/>
            <a:chExt cx="2662688" cy="134188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00B31-FEF9-42C5-B51B-BEC493672CA5}"/>
                </a:ext>
              </a:extLst>
            </p:cNvPr>
            <p:cNvSpPr/>
            <p:nvPr/>
          </p:nvSpPr>
          <p:spPr>
            <a:xfrm>
              <a:off x="5787264" y="4345878"/>
              <a:ext cx="923865" cy="1341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latin typeface="나눔고딕"/>
                <a:ea typeface="나눔고딕"/>
                <a:cs typeface="나눔고딕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BD9D9BF-8B78-4C13-B780-EE1265CB33C0}"/>
                </a:ext>
              </a:extLst>
            </p:cNvPr>
            <p:cNvCxnSpPr/>
            <p:nvPr/>
          </p:nvCxnSpPr>
          <p:spPr>
            <a:xfrm>
              <a:off x="5787264" y="4345878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80676D0-7D1B-4434-9F14-C44A6BAF7F8F}"/>
                </a:ext>
              </a:extLst>
            </p:cNvPr>
            <p:cNvCxnSpPr/>
            <p:nvPr/>
          </p:nvCxnSpPr>
          <p:spPr>
            <a:xfrm>
              <a:off x="5787264" y="4610176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6846D34-132F-4547-90B8-E7C2981E64C2}"/>
                </a:ext>
              </a:extLst>
            </p:cNvPr>
            <p:cNvCxnSpPr/>
            <p:nvPr/>
          </p:nvCxnSpPr>
          <p:spPr>
            <a:xfrm>
              <a:off x="5787264" y="4874474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881953A-6372-469B-BAAC-2D9290A71288}"/>
                </a:ext>
              </a:extLst>
            </p:cNvPr>
            <p:cNvCxnSpPr/>
            <p:nvPr/>
          </p:nvCxnSpPr>
          <p:spPr>
            <a:xfrm>
              <a:off x="5787264" y="5403071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39ADAFE-C48E-4ECD-94E7-552AFCC5465E}"/>
                </a:ext>
              </a:extLst>
            </p:cNvPr>
            <p:cNvCxnSpPr/>
            <p:nvPr/>
          </p:nvCxnSpPr>
          <p:spPr>
            <a:xfrm>
              <a:off x="5787264" y="5138772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13">
              <a:extLst>
                <a:ext uri="{FF2B5EF4-FFF2-40B4-BE49-F238E27FC236}">
                  <a16:creationId xmlns:a16="http://schemas.microsoft.com/office/drawing/2014/main" id="{BEA22DF5-5E6D-4134-B794-464BE1449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757" y="4427692"/>
              <a:ext cx="869761" cy="1246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b="1" dirty="0">
                  <a:ea typeface="맑은 고딕" pitchFamily="50" charset="-127"/>
                  <a:cs typeface="Arial" charset="0"/>
                </a:rPr>
                <a:t>이용자 이름</a:t>
              </a:r>
              <a:endParaRPr kumimoji="0" lang="en-US" altLang="ko-KR" sz="14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b="1" dirty="0">
                  <a:ea typeface="맑은 고딕" pitchFamily="50" charset="-127"/>
                  <a:cs typeface="Arial" charset="0"/>
                </a:rPr>
                <a:t>아이디</a:t>
              </a:r>
              <a:endParaRPr kumimoji="0" lang="en-US" altLang="ko-KR" sz="14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b="1" dirty="0">
                  <a:ea typeface="맑은 고딕" pitchFamily="50" charset="-127"/>
                  <a:cs typeface="Arial" charset="0"/>
                </a:rPr>
                <a:t>비밀번호</a:t>
              </a:r>
              <a:endParaRPr kumimoji="0" lang="en-US" altLang="ko-KR" sz="14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b="1" dirty="0">
                  <a:ea typeface="맑은 고딕" pitchFamily="50" charset="-127"/>
                  <a:cs typeface="Arial" charset="0"/>
                </a:rPr>
                <a:t>비밀번호확인</a:t>
              </a:r>
              <a:endParaRPr kumimoji="0" lang="en-US" altLang="ko-KR" sz="14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b="1" dirty="0">
                  <a:ea typeface="맑은 고딕" pitchFamily="50" charset="-127"/>
                  <a:cs typeface="Arial" charset="0"/>
                </a:rPr>
                <a:t>이메일</a:t>
              </a:r>
              <a:endParaRPr kumimoji="0" lang="en-US" altLang="ko-KR" sz="1400" b="1" dirty="0"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19" name="TextBox 113">
              <a:extLst>
                <a:ext uri="{FF2B5EF4-FFF2-40B4-BE49-F238E27FC236}">
                  <a16:creationId xmlns:a16="http://schemas.microsoft.com/office/drawing/2014/main" id="{408039BF-DE68-4BAC-9A07-2B357AF7E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2789" y="4427692"/>
              <a:ext cx="1494581" cy="1246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100"/>
                </a:spcAft>
              </a:pPr>
              <a:r>
                <a:rPr kumimoji="0" lang="ko-KR" altLang="en-US" sz="1400" dirty="0">
                  <a:ea typeface="맑은 고딕" pitchFamily="50" charset="-127"/>
                  <a:cs typeface="Arial" charset="0"/>
                </a:rPr>
                <a:t>천재우</a:t>
              </a:r>
              <a:endParaRPr kumimoji="0" lang="en-US" altLang="ko-KR" sz="1400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1400" dirty="0" err="1">
                  <a:ea typeface="맑은 고딕" pitchFamily="50" charset="-127"/>
                  <a:cs typeface="Arial" charset="0"/>
                </a:rPr>
                <a:t>thisire</a:t>
              </a:r>
              <a:endParaRPr kumimoji="0" lang="en-US" altLang="ko-KR" sz="1400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1400" dirty="0">
                  <a:ea typeface="맑은 고딕" pitchFamily="50" charset="-127"/>
                  <a:cs typeface="Arial" charset="0"/>
                </a:rPr>
                <a:t>**********</a:t>
              </a: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1400" dirty="0">
                  <a:ea typeface="맑은 고딕" pitchFamily="50" charset="-127"/>
                  <a:cs typeface="Arial" charset="0"/>
                </a:rPr>
                <a:t>**********</a:t>
              </a: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1400" dirty="0">
                  <a:ea typeface="맑은 고딕" pitchFamily="50" charset="-127"/>
                  <a:cs typeface="Arial" charset="0"/>
                </a:rPr>
                <a:t>admin@uipac.com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4F68E-B1FA-49EB-8686-0648350174D8}"/>
                </a:ext>
              </a:extLst>
            </p:cNvPr>
            <p:cNvSpPr/>
            <p:nvPr/>
          </p:nvSpPr>
          <p:spPr>
            <a:xfrm>
              <a:off x="7939277" y="4929939"/>
              <a:ext cx="285166" cy="166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변경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67E6FD3-E651-4565-9C51-5515CF344185}"/>
                </a:ext>
              </a:extLst>
            </p:cNvPr>
            <p:cNvCxnSpPr/>
            <p:nvPr/>
          </p:nvCxnSpPr>
          <p:spPr>
            <a:xfrm>
              <a:off x="5787264" y="5687765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EE3FC5C-D596-432C-B5CB-B53309A5188E}"/>
                </a:ext>
              </a:extLst>
            </p:cNvPr>
            <p:cNvSpPr/>
            <p:nvPr/>
          </p:nvSpPr>
          <p:spPr>
            <a:xfrm>
              <a:off x="8164786" y="5474983"/>
              <a:ext cx="285166" cy="166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인증</a:t>
              </a:r>
            </a:p>
          </p:txBody>
        </p:sp>
      </p:grpSp>
      <p:sp>
        <p:nvSpPr>
          <p:cNvPr id="21" name="TextBox 113">
            <a:extLst>
              <a:ext uri="{FF2B5EF4-FFF2-40B4-BE49-F238E27FC236}">
                <a16:creationId xmlns:a16="http://schemas.microsoft.com/office/drawing/2014/main" id="{B849EEFD-28CE-4B7F-92EC-C5ABD77FD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846" y="2600856"/>
            <a:ext cx="22561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92075" indent="-92075" eaLnBrk="1" hangingPunct="1">
              <a:spcAft>
                <a:spcPts val="1100"/>
              </a:spcAft>
              <a:buFont typeface="맑은 고딕" pitchFamily="50" charset="-127"/>
              <a:buChar char="※"/>
            </a:pPr>
            <a:r>
              <a:rPr kumimoji="0" lang="ko-KR" altLang="en-US" sz="700" dirty="0">
                <a:ea typeface="맑은 고딕" pitchFamily="50" charset="-127"/>
                <a:cs typeface="Arial" charset="0"/>
              </a:rPr>
              <a:t>비밀번호는 </a:t>
            </a:r>
            <a:r>
              <a:rPr kumimoji="0" lang="en-US" altLang="ko-KR" sz="700" dirty="0">
                <a:ea typeface="맑은 고딕" pitchFamily="50" charset="-127"/>
                <a:cs typeface="Arial" charset="0"/>
              </a:rPr>
              <a:t>6~16</a:t>
            </a:r>
            <a:r>
              <a:rPr kumimoji="0" lang="ko-KR" altLang="en-US" sz="700" dirty="0">
                <a:ea typeface="맑은 고딕" pitchFamily="50" charset="-127"/>
                <a:cs typeface="Arial" charset="0"/>
              </a:rPr>
              <a:t>자의 영문 대소문자</a:t>
            </a:r>
            <a:r>
              <a:rPr kumimoji="0" lang="en-US" altLang="ko-KR" sz="700" dirty="0">
                <a:ea typeface="맑은 고딕" pitchFamily="50" charset="-127"/>
                <a:cs typeface="Arial" charset="0"/>
              </a:rPr>
              <a:t>, </a:t>
            </a:r>
            <a:r>
              <a:rPr kumimoji="0" lang="ko-KR" altLang="en-US" sz="700" dirty="0">
                <a:ea typeface="맑은 고딕" pitchFamily="50" charset="-127"/>
                <a:cs typeface="Arial" charset="0"/>
              </a:rPr>
              <a:t>숫자</a:t>
            </a:r>
            <a:r>
              <a:rPr kumimoji="0" lang="en-US" altLang="ko-KR" sz="700" dirty="0">
                <a:ea typeface="맑은 고딕" pitchFamily="50" charset="-127"/>
                <a:cs typeface="Arial" charset="0"/>
              </a:rPr>
              <a:t>, </a:t>
            </a:r>
            <a:r>
              <a:rPr kumimoji="0" lang="ko-KR" altLang="en-US" sz="700" dirty="0">
                <a:ea typeface="맑은 고딕" pitchFamily="50" charset="-127"/>
                <a:cs typeface="Arial" charset="0"/>
              </a:rPr>
              <a:t>특수문자를 조합하여 사용할 수 있습니다</a:t>
            </a:r>
            <a:r>
              <a:rPr kumimoji="0" lang="en-US" altLang="ko-KR" sz="700" dirty="0">
                <a:ea typeface="맑은 고딕" pitchFamily="50" charset="-127"/>
                <a:cs typeface="Arial" charset="0"/>
              </a:rPr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234401-24B5-4BE3-9701-4E995A9D6AA7}"/>
              </a:ext>
            </a:extLst>
          </p:cNvPr>
          <p:cNvGrpSpPr/>
          <p:nvPr/>
        </p:nvGrpSpPr>
        <p:grpSpPr>
          <a:xfrm>
            <a:off x="4532666" y="4016188"/>
            <a:ext cx="3431467" cy="2596738"/>
            <a:chOff x="3040063" y="3957542"/>
            <a:chExt cx="2532062" cy="19161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CFB597-8656-456F-9EF5-86788BE5FDA0}"/>
                </a:ext>
              </a:extLst>
            </p:cNvPr>
            <p:cNvGrpSpPr/>
            <p:nvPr/>
          </p:nvGrpSpPr>
          <p:grpSpPr>
            <a:xfrm>
              <a:off x="3040063" y="5524110"/>
              <a:ext cx="2532062" cy="349552"/>
              <a:chOff x="3040063" y="4010025"/>
              <a:chExt cx="2532062" cy="34955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711A37C-0342-473E-8985-8C6B39558FD8}"/>
                  </a:ext>
                </a:extLst>
              </p:cNvPr>
              <p:cNvSpPr/>
              <p:nvPr/>
            </p:nvSpPr>
            <p:spPr>
              <a:xfrm>
                <a:off x="3040063" y="4010025"/>
                <a:ext cx="2527545" cy="3495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 dirty="0">
                  <a:latin typeface="나눔고딕"/>
                  <a:ea typeface="나눔고딕"/>
                  <a:cs typeface="나눔고딕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77AA47D-1445-4507-AF7D-F510F2EABE4A}"/>
                  </a:ext>
                </a:extLst>
              </p:cNvPr>
              <p:cNvSpPr/>
              <p:nvPr/>
            </p:nvSpPr>
            <p:spPr>
              <a:xfrm>
                <a:off x="3040063" y="4093552"/>
                <a:ext cx="2532062" cy="2117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600" b="1" dirty="0" err="1">
                    <a:ea typeface="맑은 고딕" pitchFamily="50" charset="-127"/>
                    <a:cs typeface="Arial" charset="0"/>
                  </a:rPr>
                  <a:t>회원가입</a:t>
                </a:r>
                <a:endParaRPr lang="en-US" altLang="ko-KR" sz="1600" b="1" dirty="0">
                  <a:ea typeface="맑은 고딕" pitchFamily="50" charset="-127"/>
                  <a:cs typeface="Arial" charset="0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227D5A4-593D-4BD5-95FB-000BF8485A14}"/>
                  </a:ext>
                </a:extLst>
              </p:cNvPr>
              <p:cNvCxnSpPr/>
              <p:nvPr/>
            </p:nvCxnSpPr>
            <p:spPr>
              <a:xfrm>
                <a:off x="3044837" y="4359577"/>
                <a:ext cx="2527288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B7F8C09-8809-48E8-BBD0-AABE15FFD295}"/>
                  </a:ext>
                </a:extLst>
              </p:cNvPr>
              <p:cNvGrpSpPr/>
              <p:nvPr/>
            </p:nvGrpSpPr>
            <p:grpSpPr>
              <a:xfrm>
                <a:off x="5250241" y="4054790"/>
                <a:ext cx="277588" cy="234628"/>
                <a:chOff x="872604" y="2697457"/>
                <a:chExt cx="1331347" cy="1125309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D4018A1-BA4C-4B62-98A1-2D6E07B75350}"/>
                    </a:ext>
                  </a:extLst>
                </p:cNvPr>
                <p:cNvSpPr/>
                <p:nvPr/>
              </p:nvSpPr>
              <p:spPr>
                <a:xfrm>
                  <a:off x="957491" y="2697457"/>
                  <a:ext cx="1125309" cy="112530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36000" tIns="36000" rIns="36000" bIns="36000" anchor="ctr"/>
                <a:lstStyle/>
                <a:p>
                  <a:pPr algn="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1D70215F-4E1C-4589-BAF5-6C761CD522D9}"/>
                    </a:ext>
                  </a:extLst>
                </p:cNvPr>
                <p:cNvCxnSpPr/>
                <p:nvPr/>
              </p:nvCxnSpPr>
              <p:spPr>
                <a:xfrm>
                  <a:off x="957491" y="2697457"/>
                  <a:ext cx="1125309" cy="112530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C022019-B8A0-4155-ABE3-E44EB7FDB319}"/>
                    </a:ext>
                  </a:extLst>
                </p:cNvPr>
                <p:cNvCxnSpPr/>
                <p:nvPr/>
              </p:nvCxnSpPr>
              <p:spPr>
                <a:xfrm flipH="1">
                  <a:off x="957491" y="2697457"/>
                  <a:ext cx="1125309" cy="112530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B2A23A3-60E4-45AE-A6FE-4F2ECEE343F6}"/>
                    </a:ext>
                  </a:extLst>
                </p:cNvPr>
                <p:cNvSpPr txBox="1"/>
                <p:nvPr/>
              </p:nvSpPr>
              <p:spPr bwMode="auto">
                <a:xfrm>
                  <a:off x="872604" y="2919748"/>
                  <a:ext cx="1331347" cy="6807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 lIns="36000" tIns="36000" rIns="36000" bIns="3600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itchFamily="50" charset="-127"/>
                      <a:ea typeface="맑은 고딕" pitchFamily="50" charset="-127"/>
                    </a:rPr>
                    <a:t>IMAGE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12ED55-A11D-4A1F-9587-3745E4E53D3B}"/>
                  </a:ext>
                </a:extLst>
              </p:cNvPr>
              <p:cNvGrpSpPr/>
              <p:nvPr/>
            </p:nvGrpSpPr>
            <p:grpSpPr>
              <a:xfrm>
                <a:off x="3086226" y="4054790"/>
                <a:ext cx="277588" cy="234628"/>
                <a:chOff x="872604" y="2697457"/>
                <a:chExt cx="1331347" cy="1125309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A53CBE3-0349-4A13-90CE-8630901E6381}"/>
                    </a:ext>
                  </a:extLst>
                </p:cNvPr>
                <p:cNvSpPr/>
                <p:nvPr/>
              </p:nvSpPr>
              <p:spPr>
                <a:xfrm>
                  <a:off x="957491" y="2697457"/>
                  <a:ext cx="1125309" cy="112530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36000" tIns="36000" rIns="36000" bIns="36000" anchor="ctr"/>
                <a:lstStyle/>
                <a:p>
                  <a:pPr algn="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60A997E3-6C86-4176-AFDE-30AB1E796920}"/>
                    </a:ext>
                  </a:extLst>
                </p:cNvPr>
                <p:cNvCxnSpPr/>
                <p:nvPr/>
              </p:nvCxnSpPr>
              <p:spPr>
                <a:xfrm>
                  <a:off x="957491" y="2697457"/>
                  <a:ext cx="1125309" cy="112530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BAEC1C1D-1116-45D0-8CD3-A4A4E840FA6A}"/>
                    </a:ext>
                  </a:extLst>
                </p:cNvPr>
                <p:cNvCxnSpPr/>
                <p:nvPr/>
              </p:nvCxnSpPr>
              <p:spPr>
                <a:xfrm flipH="1">
                  <a:off x="957491" y="2697457"/>
                  <a:ext cx="1125309" cy="112530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844E0D1-83A9-43A6-94ED-F304ADE09C1F}"/>
                    </a:ext>
                  </a:extLst>
                </p:cNvPr>
                <p:cNvSpPr txBox="1"/>
                <p:nvPr/>
              </p:nvSpPr>
              <p:spPr bwMode="auto">
                <a:xfrm>
                  <a:off x="872604" y="2919748"/>
                  <a:ext cx="1331347" cy="6807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 lIns="36000" tIns="36000" rIns="36000" bIns="3600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itchFamily="50" charset="-127"/>
                      <a:ea typeface="맑은 고딕" pitchFamily="50" charset="-127"/>
                    </a:rPr>
                    <a:t>IMAGE</a:t>
                  </a: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32A74FA-8690-499E-9E8D-A8B325740D62}"/>
                </a:ext>
              </a:extLst>
            </p:cNvPr>
            <p:cNvGrpSpPr/>
            <p:nvPr/>
          </p:nvGrpSpPr>
          <p:grpSpPr>
            <a:xfrm>
              <a:off x="3133350" y="3957542"/>
              <a:ext cx="2359923" cy="125068"/>
              <a:chOff x="3133350" y="3302767"/>
              <a:chExt cx="2359923" cy="125068"/>
            </a:xfrm>
          </p:grpSpPr>
          <p:sp>
            <p:nvSpPr>
              <p:cNvPr id="40" name="TextBox 32">
                <a:extLst>
                  <a:ext uri="{FF2B5EF4-FFF2-40B4-BE49-F238E27FC236}">
                    <a16:creationId xmlns:a16="http://schemas.microsoft.com/office/drawing/2014/main" id="{9A109349-7BC4-473C-A9F3-E409D9CB5E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4036" y="3308723"/>
                <a:ext cx="2209237" cy="1191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900" dirty="0" err="1"/>
                  <a:t>이용약관</a:t>
                </a:r>
                <a:r>
                  <a:rPr lang="en-US" altLang="ko-KR" sz="900" dirty="0"/>
                  <a:t>, </a:t>
                </a:r>
                <a:r>
                  <a:rPr lang="ko-KR" altLang="en-US" sz="900" dirty="0" err="1"/>
                  <a:t>개인정보수집ㆍ이용</a:t>
                </a:r>
                <a:r>
                  <a:rPr lang="ko-KR" altLang="en-US" sz="900" dirty="0"/>
                  <a:t> 모두 동의</a:t>
                </a:r>
                <a:endParaRPr lang="en-US" altLang="ko-KR" sz="9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7E6F4B2-2DC5-41AE-97F3-6F53E7DB339E}"/>
                  </a:ext>
                </a:extLst>
              </p:cNvPr>
              <p:cNvSpPr/>
              <p:nvPr/>
            </p:nvSpPr>
            <p:spPr>
              <a:xfrm>
                <a:off x="3133350" y="3320694"/>
                <a:ext cx="96633" cy="964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bIns="36000" anchor="ctr"/>
              <a:lstStyle/>
              <a:p>
                <a:pPr algn="ctr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2" name="L 도형 41">
                <a:extLst>
                  <a:ext uri="{FF2B5EF4-FFF2-40B4-BE49-F238E27FC236}">
                    <a16:creationId xmlns:a16="http://schemas.microsoft.com/office/drawing/2014/main" id="{E8D34176-1201-42D0-BB4C-20A09B929928}"/>
                  </a:ext>
                </a:extLst>
              </p:cNvPr>
              <p:cNvSpPr/>
              <p:nvPr/>
            </p:nvSpPr>
            <p:spPr>
              <a:xfrm rot="18900000">
                <a:off x="3134044" y="3302767"/>
                <a:ext cx="105711" cy="79423"/>
              </a:xfrm>
              <a:prstGeom prst="corner">
                <a:avLst>
                  <a:gd name="adj1" fmla="val 41180"/>
                  <a:gd name="adj2" fmla="val 3656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prstDash val="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 dirty="0">
                  <a:latin typeface="나눔고딕"/>
                  <a:ea typeface="나눔고딕"/>
                  <a:cs typeface="나눔고딕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4E9365-6332-42F2-A9DD-1D8E12DBEFCC}"/>
                </a:ext>
              </a:extLst>
            </p:cNvPr>
            <p:cNvSpPr/>
            <p:nvPr/>
          </p:nvSpPr>
          <p:spPr>
            <a:xfrm>
              <a:off x="3116285" y="4200855"/>
              <a:ext cx="2369985" cy="1114932"/>
            </a:xfrm>
            <a:prstGeom prst="rect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36000" tIns="36000" rIns="36000" bIns="36000" anchor="ctr"/>
            <a:lstStyle/>
            <a:p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D469D48-A290-41B2-980B-52F213099F38}"/>
                </a:ext>
              </a:extLst>
            </p:cNvPr>
            <p:cNvCxnSpPr/>
            <p:nvPr/>
          </p:nvCxnSpPr>
          <p:spPr>
            <a:xfrm>
              <a:off x="3119711" y="4496412"/>
              <a:ext cx="2350709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3CABAD4-6213-446A-B58A-FBA188586527}"/>
                </a:ext>
              </a:extLst>
            </p:cNvPr>
            <p:cNvCxnSpPr/>
            <p:nvPr/>
          </p:nvCxnSpPr>
          <p:spPr>
            <a:xfrm>
              <a:off x="3119711" y="4762131"/>
              <a:ext cx="2350709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93ADA67-CA5F-48C5-AE7C-85574924A20E}"/>
                </a:ext>
              </a:extLst>
            </p:cNvPr>
            <p:cNvCxnSpPr/>
            <p:nvPr/>
          </p:nvCxnSpPr>
          <p:spPr>
            <a:xfrm>
              <a:off x="3119711" y="5044071"/>
              <a:ext cx="2350709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82508D7-D0FD-4F34-A1D7-AFC10EC64203}"/>
                </a:ext>
              </a:extLst>
            </p:cNvPr>
            <p:cNvGrpSpPr/>
            <p:nvPr/>
          </p:nvGrpSpPr>
          <p:grpSpPr>
            <a:xfrm>
              <a:off x="3179616" y="4304162"/>
              <a:ext cx="2241647" cy="219447"/>
              <a:chOff x="3179616" y="3379389"/>
              <a:chExt cx="2241647" cy="219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E3083-13CE-41B3-AB15-784C72410DD8}"/>
                  </a:ext>
                </a:extLst>
              </p:cNvPr>
              <p:cNvSpPr/>
              <p:nvPr/>
            </p:nvSpPr>
            <p:spPr>
              <a:xfrm>
                <a:off x="3179616" y="3385868"/>
                <a:ext cx="96633" cy="964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bIns="36000" anchor="ctr"/>
              <a:lstStyle/>
              <a:p>
                <a:pPr algn="ctr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TextBox 32">
                <a:extLst>
                  <a:ext uri="{FF2B5EF4-FFF2-40B4-BE49-F238E27FC236}">
                    <a16:creationId xmlns:a16="http://schemas.microsoft.com/office/drawing/2014/main" id="{F79DEDFA-C272-4813-AEAD-AE6C813C7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1193" y="3379389"/>
                <a:ext cx="1507036" cy="11911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900" b="0" dirty="0"/>
                  <a:t>이용약관 동의</a:t>
                </a:r>
                <a:endParaRPr lang="en-US" altLang="ko-KR" sz="900" b="0" dirty="0"/>
              </a:p>
            </p:txBody>
          </p:sp>
          <p:sp>
            <p:nvSpPr>
              <p:cNvPr id="50" name="TextBox 32">
                <a:extLst>
                  <a:ext uri="{FF2B5EF4-FFF2-40B4-BE49-F238E27FC236}">
                    <a16:creationId xmlns:a16="http://schemas.microsoft.com/office/drawing/2014/main" id="{2E1D35D2-DDCB-44C5-BC5D-7E7C3FE7D5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6199" y="3387083"/>
                <a:ext cx="236470" cy="21175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800" b="0" dirty="0"/>
                  <a:t>자세히 </a:t>
                </a:r>
                <a:endParaRPr lang="en-US" altLang="ko-KR" sz="800" b="0" dirty="0"/>
              </a:p>
            </p:txBody>
          </p:sp>
          <p:sp>
            <p:nvSpPr>
              <p:cNvPr id="51" name="이등변 삼각형 50">
                <a:extLst>
                  <a:ext uri="{FF2B5EF4-FFF2-40B4-BE49-F238E27FC236}">
                    <a16:creationId xmlns:a16="http://schemas.microsoft.com/office/drawing/2014/main" id="{9BDD1549-BA26-4954-8B71-6D1861E6DA50}"/>
                  </a:ext>
                </a:extLst>
              </p:cNvPr>
              <p:cNvSpPr/>
              <p:nvPr/>
            </p:nvSpPr>
            <p:spPr bwMode="auto">
              <a:xfrm rot="5400000">
                <a:off x="5379232" y="3420403"/>
                <a:ext cx="54710" cy="29352"/>
              </a:xfrm>
              <a:prstGeom prst="triangle">
                <a:avLst/>
              </a:prstGeom>
              <a:solidFill>
                <a:schemeClr val="tx1">
                  <a:alpha val="7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3DF216A-3DC6-4DB5-9640-E5847DA0205F}"/>
                </a:ext>
              </a:extLst>
            </p:cNvPr>
            <p:cNvGrpSpPr/>
            <p:nvPr/>
          </p:nvGrpSpPr>
          <p:grpSpPr>
            <a:xfrm>
              <a:off x="3179616" y="4581344"/>
              <a:ext cx="2241647" cy="219447"/>
              <a:chOff x="3179616" y="3656571"/>
              <a:chExt cx="2241647" cy="21944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5ED09FF-D202-4724-AEF9-D820B768CBF7}"/>
                  </a:ext>
                </a:extLst>
              </p:cNvPr>
              <p:cNvSpPr/>
              <p:nvPr/>
            </p:nvSpPr>
            <p:spPr>
              <a:xfrm>
                <a:off x="3179616" y="3662764"/>
                <a:ext cx="96633" cy="964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bIns="36000" anchor="ctr"/>
              <a:lstStyle/>
              <a:p>
                <a:pPr algn="ctr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4" name="TextBox 32">
                <a:extLst>
                  <a:ext uri="{FF2B5EF4-FFF2-40B4-BE49-F238E27FC236}">
                    <a16:creationId xmlns:a16="http://schemas.microsoft.com/office/drawing/2014/main" id="{3A17A491-92ED-4ACC-A23A-D5DC119BF9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1193" y="3656571"/>
                <a:ext cx="1507036" cy="11911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900" b="0" dirty="0"/>
                  <a:t>서비스 약관 동의</a:t>
                </a:r>
                <a:endParaRPr lang="en-US" altLang="ko-KR" sz="900" b="0" dirty="0"/>
              </a:p>
            </p:txBody>
          </p:sp>
          <p:sp>
            <p:nvSpPr>
              <p:cNvPr id="55" name="TextBox 32">
                <a:extLst>
                  <a:ext uri="{FF2B5EF4-FFF2-40B4-BE49-F238E27FC236}">
                    <a16:creationId xmlns:a16="http://schemas.microsoft.com/office/drawing/2014/main" id="{55791C45-520C-4031-A42D-B8C807151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6199" y="3664265"/>
                <a:ext cx="236470" cy="21175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800" b="0" dirty="0"/>
                  <a:t>자세히 </a:t>
                </a:r>
                <a:endParaRPr lang="en-US" altLang="ko-KR" sz="800" b="0" dirty="0"/>
              </a:p>
            </p:txBody>
          </p: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83FBCEF9-6609-42C2-99A7-9E660F899441}"/>
                  </a:ext>
                </a:extLst>
              </p:cNvPr>
              <p:cNvSpPr/>
              <p:nvPr/>
            </p:nvSpPr>
            <p:spPr bwMode="auto">
              <a:xfrm rot="5400000">
                <a:off x="5379232" y="3697585"/>
                <a:ext cx="54710" cy="29352"/>
              </a:xfrm>
              <a:prstGeom prst="triangle">
                <a:avLst/>
              </a:prstGeom>
              <a:solidFill>
                <a:schemeClr val="tx1">
                  <a:alpha val="7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56EE0F8-F46F-4E59-855E-FA887A8C1529}"/>
                </a:ext>
              </a:extLst>
            </p:cNvPr>
            <p:cNvGrpSpPr/>
            <p:nvPr/>
          </p:nvGrpSpPr>
          <p:grpSpPr>
            <a:xfrm>
              <a:off x="3179616" y="4858526"/>
              <a:ext cx="2241647" cy="219447"/>
              <a:chOff x="3179616" y="3933753"/>
              <a:chExt cx="2241647" cy="219447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9AEAC7-E2BB-4992-B6F5-305B42649E80}"/>
                  </a:ext>
                </a:extLst>
              </p:cNvPr>
              <p:cNvSpPr/>
              <p:nvPr/>
            </p:nvSpPr>
            <p:spPr>
              <a:xfrm>
                <a:off x="3179616" y="3939660"/>
                <a:ext cx="96633" cy="964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bIns="36000" anchor="ctr"/>
              <a:lstStyle/>
              <a:p>
                <a:pPr algn="ctr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9" name="TextBox 32">
                <a:extLst>
                  <a:ext uri="{FF2B5EF4-FFF2-40B4-BE49-F238E27FC236}">
                    <a16:creationId xmlns:a16="http://schemas.microsoft.com/office/drawing/2014/main" id="{3C00D342-DEF5-4218-A383-181E8A7FC3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1193" y="3933753"/>
                <a:ext cx="1507036" cy="11911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900" b="0" dirty="0"/>
                  <a:t>개인정보 </a:t>
                </a:r>
                <a:r>
                  <a:rPr lang="ko-KR" altLang="en-US" sz="900" b="0" dirty="0" err="1"/>
                  <a:t>수집</a:t>
                </a:r>
                <a:r>
                  <a:rPr lang="ko-KR" altLang="en-US" sz="900" b="0" dirty="0" err="1">
                    <a:solidFill>
                      <a:prstClr val="black"/>
                    </a:solidFill>
                  </a:rPr>
                  <a:t>ㆍ이용</a:t>
                </a:r>
                <a:r>
                  <a:rPr lang="ko-KR" altLang="en-US" sz="900" b="0" dirty="0">
                    <a:solidFill>
                      <a:prstClr val="black"/>
                    </a:solidFill>
                  </a:rPr>
                  <a:t> 동의</a:t>
                </a:r>
                <a:endParaRPr lang="en-US" altLang="ko-KR" sz="900" b="0" dirty="0"/>
              </a:p>
            </p:txBody>
          </p:sp>
          <p:sp>
            <p:nvSpPr>
              <p:cNvPr id="60" name="TextBox 32">
                <a:extLst>
                  <a:ext uri="{FF2B5EF4-FFF2-40B4-BE49-F238E27FC236}">
                    <a16:creationId xmlns:a16="http://schemas.microsoft.com/office/drawing/2014/main" id="{467067DA-E4F8-4DAE-8500-6BEA78DACB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6199" y="3941447"/>
                <a:ext cx="236470" cy="21175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800" b="0" dirty="0"/>
                  <a:t>자세히 </a:t>
                </a:r>
                <a:endParaRPr lang="en-US" altLang="ko-KR" sz="800" b="0" dirty="0"/>
              </a:p>
            </p:txBody>
          </p:sp>
          <p:sp>
            <p:nvSpPr>
              <p:cNvPr id="61" name="이등변 삼각형 60">
                <a:extLst>
                  <a:ext uri="{FF2B5EF4-FFF2-40B4-BE49-F238E27FC236}">
                    <a16:creationId xmlns:a16="http://schemas.microsoft.com/office/drawing/2014/main" id="{CD79D5D3-6A11-4CED-A703-C7AF3B27435D}"/>
                  </a:ext>
                </a:extLst>
              </p:cNvPr>
              <p:cNvSpPr/>
              <p:nvPr/>
            </p:nvSpPr>
            <p:spPr bwMode="auto">
              <a:xfrm rot="5400000">
                <a:off x="5379232" y="3974767"/>
                <a:ext cx="54710" cy="29352"/>
              </a:xfrm>
              <a:prstGeom prst="triangle">
                <a:avLst/>
              </a:prstGeom>
              <a:solidFill>
                <a:schemeClr val="tx1">
                  <a:alpha val="7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A20994E-49E7-4E35-9C20-9BD4108139C4}"/>
                </a:ext>
              </a:extLst>
            </p:cNvPr>
            <p:cNvGrpSpPr/>
            <p:nvPr/>
          </p:nvGrpSpPr>
          <p:grpSpPr>
            <a:xfrm>
              <a:off x="3179616" y="5135709"/>
              <a:ext cx="2241647" cy="219447"/>
              <a:chOff x="3179616" y="4210936"/>
              <a:chExt cx="2241647" cy="219447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2A03983-1BB8-4DDC-95DB-F60423B4D50B}"/>
                  </a:ext>
                </a:extLst>
              </p:cNvPr>
              <p:cNvSpPr/>
              <p:nvPr/>
            </p:nvSpPr>
            <p:spPr>
              <a:xfrm>
                <a:off x="3179616" y="4216557"/>
                <a:ext cx="96633" cy="964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bIns="36000" anchor="ctr"/>
              <a:lstStyle/>
              <a:p>
                <a:pPr algn="ctr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Box 32">
                <a:extLst>
                  <a:ext uri="{FF2B5EF4-FFF2-40B4-BE49-F238E27FC236}">
                    <a16:creationId xmlns:a16="http://schemas.microsoft.com/office/drawing/2014/main" id="{B07C11FA-C722-4DF0-878F-ED83098FC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1193" y="4210936"/>
                <a:ext cx="1507036" cy="11911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900" b="0" dirty="0"/>
                  <a:t>개인정보 제 </a:t>
                </a:r>
                <a:r>
                  <a:rPr lang="en-US" altLang="ko-KR" sz="900" b="0" dirty="0"/>
                  <a:t>3</a:t>
                </a:r>
                <a:r>
                  <a:rPr lang="ko-KR" altLang="en-US" sz="900" b="0" dirty="0"/>
                  <a:t>자 제공 동의</a:t>
                </a:r>
                <a:endParaRPr lang="en-US" altLang="ko-KR" sz="900" b="0" dirty="0"/>
              </a:p>
            </p:txBody>
          </p:sp>
          <p:sp>
            <p:nvSpPr>
              <p:cNvPr id="65" name="TextBox 32">
                <a:extLst>
                  <a:ext uri="{FF2B5EF4-FFF2-40B4-BE49-F238E27FC236}">
                    <a16:creationId xmlns:a16="http://schemas.microsoft.com/office/drawing/2014/main" id="{ED39B4D0-D7A2-49D3-8D56-3D9DABB4AD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6199" y="4218630"/>
                <a:ext cx="236470" cy="21175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atin typeface="맑은 고딕" pitchFamily="50" charset="-127"/>
                    <a:ea typeface="맑은 고딕" pitchFamily="50" charset="-127"/>
                  </a:defRPr>
                </a:lvl1pPr>
              </a:lstStyle>
              <a:p>
                <a:r>
                  <a:rPr lang="ko-KR" altLang="en-US" sz="800" b="0" dirty="0"/>
                  <a:t>자세히 </a:t>
                </a:r>
                <a:endParaRPr lang="en-US" altLang="ko-KR" sz="800" b="0" dirty="0"/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A1443C37-79B0-43D7-BF1D-CFD987DF0B42}"/>
                  </a:ext>
                </a:extLst>
              </p:cNvPr>
              <p:cNvSpPr/>
              <p:nvPr/>
            </p:nvSpPr>
            <p:spPr bwMode="auto">
              <a:xfrm rot="5400000">
                <a:off x="5379232" y="4251950"/>
                <a:ext cx="54710" cy="29352"/>
              </a:xfrm>
              <a:prstGeom prst="triangle">
                <a:avLst/>
              </a:prstGeom>
              <a:solidFill>
                <a:schemeClr val="tx1">
                  <a:alpha val="7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7682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288BB14-FC95-4B7C-B631-5AA6520D1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890706"/>
              </p:ext>
            </p:extLst>
          </p:nvPr>
        </p:nvGraphicFramePr>
        <p:xfrm>
          <a:off x="2031998" y="2241895"/>
          <a:ext cx="83609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9714">
                  <a:extLst>
                    <a:ext uri="{9D8B030D-6E8A-4147-A177-3AD203B41FA5}">
                      <a16:colId xmlns:a16="http://schemas.microsoft.com/office/drawing/2014/main" val="1015013145"/>
                    </a:ext>
                  </a:extLst>
                </a:gridCol>
                <a:gridCol w="1616000">
                  <a:extLst>
                    <a:ext uri="{9D8B030D-6E8A-4147-A177-3AD203B41FA5}">
                      <a16:colId xmlns:a16="http://schemas.microsoft.com/office/drawing/2014/main" val="953860395"/>
                    </a:ext>
                  </a:extLst>
                </a:gridCol>
                <a:gridCol w="2303659">
                  <a:extLst>
                    <a:ext uri="{9D8B030D-6E8A-4147-A177-3AD203B41FA5}">
                      <a16:colId xmlns:a16="http://schemas.microsoft.com/office/drawing/2014/main" val="2878971308"/>
                    </a:ext>
                  </a:extLst>
                </a:gridCol>
                <a:gridCol w="2691565">
                  <a:extLst>
                    <a:ext uri="{9D8B030D-6E8A-4147-A177-3AD203B41FA5}">
                      <a16:colId xmlns:a16="http://schemas.microsoft.com/office/drawing/2014/main" val="2602719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스프레드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생성날짜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스프레드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스프레드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4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20190922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&lt;jpg&gt;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메모에 저장된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4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20200121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</a:t>
                      </a:r>
                      <a:r>
                        <a:rPr lang="en-US" altLang="ko-KR" dirty="0" err="1"/>
                        <a:t>png</a:t>
                      </a:r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20210731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&lt;jpg&gt;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6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20210822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</a:t>
                      </a:r>
                      <a:r>
                        <a:rPr lang="en-US" altLang="ko-KR" dirty="0" err="1"/>
                        <a:t>png</a:t>
                      </a:r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4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1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25828B-7BDA-4AD3-9824-21D1F727CE36}"/>
              </a:ext>
            </a:extLst>
          </p:cNvPr>
          <p:cNvGrpSpPr/>
          <p:nvPr/>
        </p:nvGrpSpPr>
        <p:grpSpPr>
          <a:xfrm>
            <a:off x="3012647" y="2165959"/>
            <a:ext cx="6471505" cy="3866979"/>
            <a:chOff x="5787264" y="4345878"/>
            <a:chExt cx="2527288" cy="151015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15F0BBD-2284-4621-A730-67072650BF85}"/>
                </a:ext>
              </a:extLst>
            </p:cNvPr>
            <p:cNvSpPr/>
            <p:nvPr/>
          </p:nvSpPr>
          <p:spPr>
            <a:xfrm>
              <a:off x="5787264" y="4345879"/>
              <a:ext cx="923865" cy="13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prstDash val="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latin typeface="나눔고딕"/>
                <a:ea typeface="나눔고딕"/>
                <a:cs typeface="나눔고딕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6A8D40-F0DA-4602-826C-2FF789C14CA7}"/>
                </a:ext>
              </a:extLst>
            </p:cNvPr>
            <p:cNvCxnSpPr/>
            <p:nvPr/>
          </p:nvCxnSpPr>
          <p:spPr>
            <a:xfrm>
              <a:off x="5787264" y="4345878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8E76C1D-9337-474F-9BD6-494D72A8290E}"/>
                </a:ext>
              </a:extLst>
            </p:cNvPr>
            <p:cNvCxnSpPr/>
            <p:nvPr/>
          </p:nvCxnSpPr>
          <p:spPr>
            <a:xfrm>
              <a:off x="5787264" y="4610176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91A68E9-4D5E-48B0-9AEC-59C1D63570D5}"/>
                </a:ext>
              </a:extLst>
            </p:cNvPr>
            <p:cNvCxnSpPr/>
            <p:nvPr/>
          </p:nvCxnSpPr>
          <p:spPr>
            <a:xfrm>
              <a:off x="5787264" y="4874474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D81D366-F529-4034-84B4-F7ED9CED0656}"/>
                </a:ext>
              </a:extLst>
            </p:cNvPr>
            <p:cNvCxnSpPr/>
            <p:nvPr/>
          </p:nvCxnSpPr>
          <p:spPr>
            <a:xfrm>
              <a:off x="5787264" y="5403071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F410C7F-DA43-4C7C-A4B0-809994AAE1FF}"/>
                </a:ext>
              </a:extLst>
            </p:cNvPr>
            <p:cNvCxnSpPr/>
            <p:nvPr/>
          </p:nvCxnSpPr>
          <p:spPr>
            <a:xfrm>
              <a:off x="5787264" y="5138772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3">
              <a:extLst>
                <a:ext uri="{FF2B5EF4-FFF2-40B4-BE49-F238E27FC236}">
                  <a16:creationId xmlns:a16="http://schemas.microsoft.com/office/drawing/2014/main" id="{DBE20D8C-031E-45CA-A227-D3D70BB44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757" y="4427692"/>
              <a:ext cx="869761" cy="115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100"/>
                </a:spcAft>
              </a:pPr>
              <a:r>
                <a:rPr kumimoji="0" lang="ko-KR" altLang="en-US" sz="3200" b="1" dirty="0">
                  <a:ea typeface="맑은 고딕" pitchFamily="50" charset="-127"/>
                  <a:cs typeface="Arial" charset="0"/>
                </a:rPr>
                <a:t>이용자 이름</a:t>
              </a:r>
              <a:endParaRPr kumimoji="0" lang="en-US" altLang="ko-KR" sz="32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3200" b="1" dirty="0">
                  <a:ea typeface="맑은 고딕" pitchFamily="50" charset="-127"/>
                  <a:cs typeface="Arial" charset="0"/>
                </a:rPr>
                <a:t>아이디</a:t>
              </a:r>
              <a:endParaRPr kumimoji="0" lang="en-US" altLang="ko-KR" sz="32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3200" b="1" dirty="0">
                  <a:ea typeface="맑은 고딕" pitchFamily="50" charset="-127"/>
                  <a:cs typeface="Arial" charset="0"/>
                </a:rPr>
                <a:t>비밀번호</a:t>
              </a:r>
              <a:endParaRPr kumimoji="0" lang="en-US" altLang="ko-KR" sz="32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2800" b="1" dirty="0">
                  <a:ea typeface="맑은 고딕" pitchFamily="50" charset="-127"/>
                  <a:cs typeface="Arial" charset="0"/>
                </a:rPr>
                <a:t>비밀번호확인</a:t>
              </a:r>
              <a:endParaRPr kumimoji="0" lang="en-US" altLang="ko-KR" sz="2800" b="1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ko-KR" altLang="en-US" sz="3200" b="1" dirty="0">
                  <a:ea typeface="맑은 고딕" pitchFamily="50" charset="-127"/>
                  <a:cs typeface="Arial" charset="0"/>
                </a:rPr>
                <a:t>이메일</a:t>
              </a:r>
              <a:endParaRPr kumimoji="0" lang="en-US" altLang="ko-KR" sz="3200" b="1" dirty="0"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27" name="TextBox 113">
              <a:extLst>
                <a:ext uri="{FF2B5EF4-FFF2-40B4-BE49-F238E27FC236}">
                  <a16:creationId xmlns:a16="http://schemas.microsoft.com/office/drawing/2014/main" id="{DA34E264-DE00-473B-AED2-BF6A04CFB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2789" y="4427692"/>
              <a:ext cx="1494581" cy="1181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>
                <a:spcAft>
                  <a:spcPts val="1100"/>
                </a:spcAft>
              </a:pPr>
              <a:r>
                <a:rPr kumimoji="0" lang="ko-KR" altLang="en-US" sz="3200" dirty="0">
                  <a:ea typeface="맑은 고딕" pitchFamily="50" charset="-127"/>
                  <a:cs typeface="Arial" charset="0"/>
                </a:rPr>
                <a:t>천재우</a:t>
              </a:r>
              <a:endParaRPr kumimoji="0" lang="en-US" altLang="ko-KR" sz="3200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3200" dirty="0" err="1">
                  <a:ea typeface="맑은 고딕" pitchFamily="50" charset="-127"/>
                  <a:cs typeface="Arial" charset="0"/>
                </a:rPr>
                <a:t>thisire</a:t>
              </a:r>
              <a:endParaRPr kumimoji="0" lang="en-US" altLang="ko-KR" sz="3200" dirty="0">
                <a:ea typeface="맑은 고딕" pitchFamily="50" charset="-127"/>
                <a:cs typeface="Arial" charset="0"/>
              </a:endParaRP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3200" dirty="0">
                  <a:ea typeface="맑은 고딕" pitchFamily="50" charset="-127"/>
                  <a:cs typeface="Arial" charset="0"/>
                </a:rPr>
                <a:t>**********</a:t>
              </a: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3200" dirty="0">
                  <a:ea typeface="맑은 고딕" pitchFamily="50" charset="-127"/>
                  <a:cs typeface="Arial" charset="0"/>
                </a:rPr>
                <a:t>**********</a:t>
              </a:r>
            </a:p>
            <a:p>
              <a:pPr eaLnBrk="1" hangingPunct="1">
                <a:spcAft>
                  <a:spcPts val="1100"/>
                </a:spcAft>
              </a:pPr>
              <a:r>
                <a:rPr kumimoji="0" lang="en-US" altLang="ko-KR" sz="3200" dirty="0">
                  <a:ea typeface="맑은 고딕" pitchFamily="50" charset="-127"/>
                  <a:cs typeface="Arial" charset="0"/>
                </a:rPr>
                <a:t>admin@uipac.com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ABD318-6266-4967-8705-7724090E2E27}"/>
                </a:ext>
              </a:extLst>
            </p:cNvPr>
            <p:cNvSpPr/>
            <p:nvPr/>
          </p:nvSpPr>
          <p:spPr>
            <a:xfrm>
              <a:off x="7939277" y="4929939"/>
              <a:ext cx="285166" cy="166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변경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2A183E-6578-499F-8FCC-F31356250692}"/>
                </a:ext>
              </a:extLst>
            </p:cNvPr>
            <p:cNvSpPr/>
            <p:nvPr/>
          </p:nvSpPr>
          <p:spPr>
            <a:xfrm>
              <a:off x="6848808" y="5689177"/>
              <a:ext cx="285166" cy="166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완료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37EB984-BC19-477A-813E-6EE9E63622DF}"/>
                </a:ext>
              </a:extLst>
            </p:cNvPr>
            <p:cNvCxnSpPr/>
            <p:nvPr/>
          </p:nvCxnSpPr>
          <p:spPr>
            <a:xfrm>
              <a:off x="5787264" y="5689176"/>
              <a:ext cx="25272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113">
            <a:extLst>
              <a:ext uri="{FF2B5EF4-FFF2-40B4-BE49-F238E27FC236}">
                <a16:creationId xmlns:a16="http://schemas.microsoft.com/office/drawing/2014/main" id="{2E37F54E-F887-47CF-93F4-5E81B7654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211" y="4253147"/>
            <a:ext cx="3476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92075" indent="-92075" eaLnBrk="1" hangingPunct="1">
              <a:spcAft>
                <a:spcPts val="1100"/>
              </a:spcAft>
              <a:buFont typeface="맑은 고딕" pitchFamily="50" charset="-127"/>
              <a:buChar char="※"/>
            </a:pPr>
            <a:r>
              <a:rPr kumimoji="0" lang="ko-KR" altLang="en-US" sz="1400" dirty="0">
                <a:ea typeface="맑은 고딕" pitchFamily="50" charset="-127"/>
                <a:cs typeface="Arial" charset="0"/>
              </a:rPr>
              <a:t>비밀번호는 </a:t>
            </a:r>
            <a:r>
              <a:rPr kumimoji="0" lang="en-US" altLang="ko-KR" sz="1400" dirty="0">
                <a:ea typeface="맑은 고딕" pitchFamily="50" charset="-127"/>
                <a:cs typeface="Arial" charset="0"/>
              </a:rPr>
              <a:t>6~16</a:t>
            </a:r>
            <a:r>
              <a:rPr kumimoji="0" lang="ko-KR" altLang="en-US" sz="1400" dirty="0">
                <a:ea typeface="맑은 고딕" pitchFamily="50" charset="-127"/>
                <a:cs typeface="Arial" charset="0"/>
              </a:rPr>
              <a:t>자의 영문 대소문자</a:t>
            </a:r>
            <a:r>
              <a:rPr kumimoji="0" lang="en-US" altLang="ko-KR" sz="1400" dirty="0">
                <a:ea typeface="맑은 고딕" pitchFamily="50" charset="-127"/>
                <a:cs typeface="Arial" charset="0"/>
              </a:rPr>
              <a:t>, </a:t>
            </a:r>
            <a:r>
              <a:rPr kumimoji="0" lang="ko-KR" altLang="en-US" sz="1400" dirty="0">
                <a:ea typeface="맑은 고딕" pitchFamily="50" charset="-127"/>
                <a:cs typeface="Arial" charset="0"/>
              </a:rPr>
              <a:t>숫자</a:t>
            </a:r>
            <a:r>
              <a:rPr kumimoji="0" lang="en-US" altLang="ko-KR" sz="1400" dirty="0">
                <a:ea typeface="맑은 고딕" pitchFamily="50" charset="-127"/>
                <a:cs typeface="Arial" charset="0"/>
              </a:rPr>
              <a:t>, </a:t>
            </a:r>
            <a:r>
              <a:rPr kumimoji="0" lang="ko-KR" altLang="en-US" sz="1400" dirty="0">
                <a:ea typeface="맑은 고딕" pitchFamily="50" charset="-127"/>
                <a:cs typeface="Arial" charset="0"/>
              </a:rPr>
              <a:t>특수문자를 조합하여 사용할 수 있습니다</a:t>
            </a:r>
            <a:r>
              <a:rPr kumimoji="0" lang="en-US" altLang="ko-KR" sz="1400" dirty="0">
                <a:ea typeface="맑은 고딕" pitchFamily="50" charset="-127"/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2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E0E65E-9257-4178-BC1C-DBAE052AC1A4}"/>
              </a:ext>
            </a:extLst>
          </p:cNvPr>
          <p:cNvGrpSpPr/>
          <p:nvPr/>
        </p:nvGrpSpPr>
        <p:grpSpPr>
          <a:xfrm>
            <a:off x="6824745" y="2163337"/>
            <a:ext cx="2598234" cy="3705740"/>
            <a:chOff x="6824745" y="2163337"/>
            <a:chExt cx="2598234" cy="37057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58435A1-5562-4DFA-BA24-68244F9EA1A5}"/>
                </a:ext>
              </a:extLst>
            </p:cNvPr>
            <p:cNvSpPr/>
            <p:nvPr/>
          </p:nvSpPr>
          <p:spPr>
            <a:xfrm>
              <a:off x="6824745" y="2163337"/>
              <a:ext cx="2598234" cy="37057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화환 단색으로 채워진">
              <a:extLst>
                <a:ext uri="{FF2B5EF4-FFF2-40B4-BE49-F238E27FC236}">
                  <a16:creationId xmlns:a16="http://schemas.microsoft.com/office/drawing/2014/main" id="{77BB96C9-F99F-4E51-A6A7-732C00DE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0060" y="3319485"/>
              <a:ext cx="1367604" cy="1367604"/>
            </a:xfrm>
            <a:prstGeom prst="rect">
              <a:avLst/>
            </a:prstGeom>
          </p:spPr>
        </p:pic>
        <p:sp>
          <p:nvSpPr>
            <p:cNvPr id="14" name="별: 꼭짓점 6개 13">
              <a:extLst>
                <a:ext uri="{FF2B5EF4-FFF2-40B4-BE49-F238E27FC236}">
                  <a16:creationId xmlns:a16="http://schemas.microsoft.com/office/drawing/2014/main" id="{B4CE3071-0C21-4E39-82A7-F25D796BE1E2}"/>
                </a:ext>
              </a:extLst>
            </p:cNvPr>
            <p:cNvSpPr/>
            <p:nvPr/>
          </p:nvSpPr>
          <p:spPr>
            <a:xfrm>
              <a:off x="7946431" y="3809180"/>
              <a:ext cx="354862" cy="388215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7637B6-C44E-4C78-A145-EE37FE7AD0B2}"/>
                </a:ext>
              </a:extLst>
            </p:cNvPr>
            <p:cNvSpPr/>
            <p:nvPr/>
          </p:nvSpPr>
          <p:spPr>
            <a:xfrm>
              <a:off x="7002966" y="2330605"/>
              <a:ext cx="2245112" cy="334536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31E6C4-EC2A-4E84-BBD7-49D5EDDF77E8}"/>
              </a:ext>
            </a:extLst>
          </p:cNvPr>
          <p:cNvGrpSpPr/>
          <p:nvPr/>
        </p:nvGrpSpPr>
        <p:grpSpPr>
          <a:xfrm>
            <a:off x="2943922" y="2163337"/>
            <a:ext cx="2598234" cy="3705740"/>
            <a:chOff x="2943922" y="2163337"/>
            <a:chExt cx="2598234" cy="37057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58F0D7A-B2BF-46F6-9190-2D9A54B1A393}"/>
                </a:ext>
              </a:extLst>
            </p:cNvPr>
            <p:cNvSpPr/>
            <p:nvPr/>
          </p:nvSpPr>
          <p:spPr>
            <a:xfrm>
              <a:off x="2943922" y="2163337"/>
              <a:ext cx="2598234" cy="37057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래픽 10" descr="화환 윤곽선">
              <a:extLst>
                <a:ext uri="{FF2B5EF4-FFF2-40B4-BE49-F238E27FC236}">
                  <a16:creationId xmlns:a16="http://schemas.microsoft.com/office/drawing/2014/main" id="{CCD65544-37B2-4420-B8E9-1CC91EBC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2995" y="3375012"/>
              <a:ext cx="1282390" cy="1282390"/>
            </a:xfrm>
            <a:prstGeom prst="rect">
              <a:avLst/>
            </a:prstGeom>
          </p:spPr>
        </p:pic>
        <p:sp>
          <p:nvSpPr>
            <p:cNvPr id="12" name="별: 꼭짓점 6개 11">
              <a:extLst>
                <a:ext uri="{FF2B5EF4-FFF2-40B4-BE49-F238E27FC236}">
                  <a16:creationId xmlns:a16="http://schemas.microsoft.com/office/drawing/2014/main" id="{199325C8-3721-42E7-8785-DA6B107BAB02}"/>
                </a:ext>
              </a:extLst>
            </p:cNvPr>
            <p:cNvSpPr/>
            <p:nvPr/>
          </p:nvSpPr>
          <p:spPr>
            <a:xfrm>
              <a:off x="4065608" y="3809180"/>
              <a:ext cx="354862" cy="388215"/>
            </a:xfrm>
            <a:prstGeom prst="star6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5947C3-119F-4412-9266-7B66A3F28D89}"/>
                </a:ext>
              </a:extLst>
            </p:cNvPr>
            <p:cNvSpPr/>
            <p:nvPr/>
          </p:nvSpPr>
          <p:spPr>
            <a:xfrm>
              <a:off x="3131634" y="2343524"/>
              <a:ext cx="2245112" cy="3345366"/>
            </a:xfrm>
            <a:prstGeom prst="rect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46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302B66-3B90-4844-9BE0-65509569C46D}"/>
              </a:ext>
            </a:extLst>
          </p:cNvPr>
          <p:cNvSpPr>
            <a:spLocks noChangeAspect="1"/>
          </p:cNvSpPr>
          <p:nvPr/>
        </p:nvSpPr>
        <p:spPr>
          <a:xfrm rot="16200000">
            <a:off x="3168582" y="-1518789"/>
            <a:ext cx="5854835" cy="1040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881F3-A928-4EDC-A32E-BF02AAA34223}"/>
              </a:ext>
            </a:extLst>
          </p:cNvPr>
          <p:cNvSpPr txBox="1"/>
          <p:nvPr/>
        </p:nvSpPr>
        <p:spPr>
          <a:xfrm>
            <a:off x="121920" y="111760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Page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페이지는 화면 크게 보기를 위해 만들어 놨습니다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규격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1920x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1080px//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가로 세로 비율 고정 및 크기 이동 있음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92487-6C96-4FB9-B9C2-557DEC34AEB9}"/>
              </a:ext>
            </a:extLst>
          </p:cNvPr>
          <p:cNvSpPr txBox="1"/>
          <p:nvPr/>
        </p:nvSpPr>
        <p:spPr>
          <a:xfrm>
            <a:off x="5129049" y="988923"/>
            <a:ext cx="223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모각코</a:t>
            </a:r>
            <a:endParaRPr lang="ko-KR" altLang="en-US" sz="4800" dirty="0"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3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794D7-3F8D-4B14-B2FC-EECFBBF1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PROGRAM DEFINITION</a:t>
            </a:r>
            <a:endParaRPr lang="ko-KR" altLang="en-US" sz="28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7D9F0B9-28B9-48C9-A5AD-66F7467DC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20986"/>
              </p:ext>
            </p:extLst>
          </p:nvPr>
        </p:nvGraphicFramePr>
        <p:xfrm>
          <a:off x="838200" y="1234287"/>
          <a:ext cx="10515600" cy="50622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7497">
                  <a:extLst>
                    <a:ext uri="{9D8B030D-6E8A-4147-A177-3AD203B41FA5}">
                      <a16:colId xmlns:a16="http://schemas.microsoft.com/office/drawing/2014/main" val="2720219847"/>
                    </a:ext>
                  </a:extLst>
                </a:gridCol>
                <a:gridCol w="3697355">
                  <a:extLst>
                    <a:ext uri="{9D8B030D-6E8A-4147-A177-3AD203B41FA5}">
                      <a16:colId xmlns:a16="http://schemas.microsoft.com/office/drawing/2014/main" val="1155181362"/>
                    </a:ext>
                  </a:extLst>
                </a:gridCol>
                <a:gridCol w="5320748">
                  <a:extLst>
                    <a:ext uri="{9D8B030D-6E8A-4147-A177-3AD203B41FA5}">
                      <a16:colId xmlns:a16="http://schemas.microsoft.com/office/drawing/2014/main" val="2361884128"/>
                    </a:ext>
                  </a:extLst>
                </a:gridCol>
              </a:tblGrid>
              <a:tr h="24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110556"/>
                  </a:ext>
                </a:extLst>
              </a:tr>
              <a:tr h="2441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MGT001-1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커스텀 스프레드 생성 화면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사용자가 임의로 카드를 배치하여 결과를 볼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415691"/>
                  </a:ext>
                </a:extLst>
              </a:tr>
              <a:tr h="2441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MGT001-2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커스텀 스프레드 선택 화면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수동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980734"/>
                  </a:ext>
                </a:extLst>
              </a:tr>
              <a:tr h="2441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MGT001-3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커스텀 스프레드 선택 화면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자동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682934"/>
                  </a:ext>
                </a:extLst>
              </a:tr>
              <a:tr h="258559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MGT001-4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커스텀 스프레드 결과화면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MGT002-2 </a:t>
                      </a:r>
                      <a:r>
                        <a:rPr lang="ko-KR" altLang="en-US" sz="1200" dirty="0"/>
                        <a:t>페이지와 흡사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21546"/>
                  </a:ext>
                </a:extLst>
              </a:tr>
              <a:tr h="7182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MGT002-1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기존 스프레드 선택 화면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자동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사용자가 제공된 스프레드를 선택하여 카드를 뽑는다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/>
                        <a:t>변경</a:t>
                      </a:r>
                      <a:r>
                        <a:rPr lang="en-US" altLang="ko-KR" sz="1100" dirty="0"/>
                        <a:t>! – </a:t>
                      </a:r>
                      <a:r>
                        <a:rPr lang="ko-KR" altLang="en-US" sz="1100" dirty="0"/>
                        <a:t>선택을 하면 스프레드가 나오고</a:t>
                      </a:r>
                      <a:r>
                        <a:rPr lang="en-US" altLang="ko-KR" sz="1100" dirty="0"/>
                        <a:t>, 1</a:t>
                      </a:r>
                      <a:r>
                        <a:rPr lang="ko-KR" altLang="en-US" sz="1100" dirty="0"/>
                        <a:t>번 페이지와 크게 달라지지 않게</a:t>
                      </a:r>
                      <a:r>
                        <a:rPr lang="en-US" altLang="ko-KR" sz="1100" dirty="0"/>
                        <a:t>..(</a:t>
                      </a:r>
                      <a:r>
                        <a:rPr lang="ko-KR" altLang="en-US" sz="1100" dirty="0" err="1"/>
                        <a:t>카니타로랑</a:t>
                      </a:r>
                      <a:r>
                        <a:rPr lang="ko-KR" altLang="en-US" sz="1100" dirty="0"/>
                        <a:t> 비슷하게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90132"/>
                  </a:ext>
                </a:extLst>
              </a:tr>
              <a:tr h="264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MGT002-2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기존 스프레드 선택 화면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수동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973764"/>
                  </a:ext>
                </a:extLst>
              </a:tr>
              <a:tr h="4022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MGT003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스프레드 결과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결과보기 버튼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결과 화면으로 넘어가기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다른 타로 앱과 비슷하게 좋을 것 같아요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784305"/>
                  </a:ext>
                </a:extLst>
              </a:tr>
              <a:tr h="497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로그인 화면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로그인 가입할 때 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구글은 가능 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카톡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트위터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인스타</a:t>
                      </a:r>
                      <a:r>
                        <a:rPr lang="en-US" altLang="ko-KR" sz="1100" dirty="0"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공유 쪽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731046"/>
                  </a:ext>
                </a:extLst>
              </a:tr>
              <a:tr h="580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회원가입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이용자 이름 기입이 </a:t>
                      </a:r>
                      <a:r>
                        <a:rPr lang="ko-KR" altLang="en-US" sz="1100" dirty="0" err="1"/>
                        <a:t>윗</a:t>
                      </a:r>
                      <a:r>
                        <a:rPr lang="ko-KR" altLang="en-US" sz="1100" dirty="0"/>
                        <a:t> 부분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전에 만들었던 것을 좀 더 수정 보완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083042"/>
                  </a:ext>
                </a:extLst>
              </a:tr>
              <a:tr h="40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스프레드 기록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회원용</a:t>
                      </a:r>
                      <a:r>
                        <a:rPr lang="ko-KR" altLang="en-US" sz="1100" dirty="0"/>
                        <a:t> 스프레드 기록 화면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엑셀에 수정사항 확인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567892"/>
                  </a:ext>
                </a:extLst>
              </a:tr>
              <a:tr h="2790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MGT007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회원 정보 수정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회원 닉네임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및 비밀번호 변경 기능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189264"/>
                  </a:ext>
                </a:extLst>
              </a:tr>
              <a:tr h="558082"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MGT000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필요페이지 추가 시 남겨놓음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빈화면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96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3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7EF4B-5A47-40F7-A479-74C105DF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0" y="373063"/>
            <a:ext cx="10531475" cy="3143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Storyboard Definition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17376" y="882577"/>
          <a:ext cx="9011147" cy="52358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92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2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화면정의</a:t>
                      </a: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기능 설명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               . . .           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우측의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영역의 해당 번호에 설명이 있음을 의미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 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테이블 표시 설명</a:t>
                      </a: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        . . .           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특정 테이블의 경우 조건에 따라 보여지는  테이블을 의미</a:t>
                      </a: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스토리보드 필수준수사항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i="1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★</a:t>
                      </a:r>
                      <a:endParaRPr kumimoji="1" lang="en-US" altLang="ko-KR" sz="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★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표시된 부분은 디자인할 때 형태를 반드시 유지함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실행 서식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Input box, list box, check </a:t>
                      </a:r>
                      <a:r>
                        <a:rPr kumimoji="1" lang="en-US" altLang="ko-KR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radio </a:t>
                      </a:r>
                      <a:r>
                        <a:rPr kumimoji="1" lang="en-US" altLang="ko-KR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scroll bar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맑은고딕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기본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 화면설계서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우측 정열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 구분 콤마 표시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표시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1,000,000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경로표시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화면 우측 상단 위치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좌측메뉴와 동일하게 표기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홈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&gt;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메일안내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메일이란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기간표시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YYYY/MM/DD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2014/01/01   /    14/01/01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7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 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테이블 텍스트 정열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타이틀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중앙정렬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넘버 및 날짜 등 짧은 텍스트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중앙정렬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좌측정렬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페이지에 계속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화면설계 시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PPT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페이지에 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전체를 작성하기 어려울 경우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페이지에 이어서 계속된다는 의미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5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페이지에 이어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1" marR="91431" marT="45708" marB="45708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페이지에 이어 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컨텐츠가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연결된다는 의미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 링크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텍스트링크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명시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sng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다운로드</a:t>
                      </a:r>
                      <a:endParaRPr kumimoji="1" lang="ko-KR" altLang="en-US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강조색상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※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 강조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강조색상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본문에 쓰이는 강조색상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미정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800" u="none" strike="noStrike" cap="none" normalizeH="0" baseline="0" dirty="0">
                        <a:ln>
                          <a:noFill/>
                        </a:ln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 강조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본문에 삽입되어 있는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※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내용상에 강조해야 될 부분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명시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다른 페이지 또는 다른 사이트로의 링크 연결된다는 의미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별도 표시 하지 않으며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명시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페이지로 연결된다는 의미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29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정보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1" marR="89991" marT="46781" marB="46781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Group 69"/>
          <p:cNvGraphicFramePr>
            <a:graphicFrameLocks noGrp="1"/>
          </p:cNvGraphicFramePr>
          <p:nvPr/>
        </p:nvGraphicFramePr>
        <p:xfrm>
          <a:off x="6609568" y="3295854"/>
          <a:ext cx="3908787" cy="427038"/>
        </p:xfrm>
        <a:graphic>
          <a:graphicData uri="http://schemas.openxmlformats.org/drawingml/2006/table">
            <a:tbl>
              <a:tblPr/>
              <a:tblGrid>
                <a:gridCol w="50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 화면설계서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2013-07-05</a:t>
                      </a:r>
                    </a:p>
                  </a:txBody>
                  <a:tcPr marL="91439" marR="91439" marT="45774" marB="45774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모서리가 둥근 사각형 설명선 6"/>
          <p:cNvSpPr/>
          <p:nvPr/>
        </p:nvSpPr>
        <p:spPr>
          <a:xfrm>
            <a:off x="3455954" y="1146198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686570" y="1146198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45403" y="1146198"/>
            <a:ext cx="168275" cy="158750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64000" y="4185724"/>
            <a:ext cx="2974901" cy="165915"/>
          </a:xfrm>
          <a:prstGeom prst="rect">
            <a:avLst/>
          </a:prstGeom>
          <a:solidFill>
            <a:srgbClr val="FF0000"/>
          </a:solidFill>
          <a:ln w="3175">
            <a:noFill/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▲ 연결화면 </a:t>
            </a:r>
            <a:r>
              <a:rPr lang="en-US" altLang="ko-KR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(2/2)</a:t>
            </a:r>
            <a:endParaRPr lang="ko-KR" altLang="en-US" sz="8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64000" y="3878226"/>
            <a:ext cx="2974901" cy="165915"/>
          </a:xfrm>
          <a:prstGeom prst="rect">
            <a:avLst/>
          </a:prstGeom>
          <a:solidFill>
            <a:srgbClr val="FF0000"/>
          </a:solidFill>
          <a:ln w="3175">
            <a:noFill/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▼ 연결화면 </a:t>
            </a:r>
            <a:r>
              <a:rPr lang="en-US" altLang="ko-KR" sz="800" b="1" dirty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(1/2)</a:t>
            </a:r>
            <a:endParaRPr lang="ko-KR" altLang="en-US" sz="8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54514" y="1413906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11246" y="1413906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777727" y="1413906"/>
            <a:ext cx="133494" cy="133494"/>
          </a:xfrm>
          <a:prstGeom prst="ellipse">
            <a:avLst/>
          </a:prstGeom>
          <a:solidFill>
            <a:srgbClr val="00A1DA"/>
          </a:solidFill>
          <a:ln w="31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455954" y="5668133"/>
            <a:ext cx="303543" cy="303543"/>
            <a:chOff x="957491" y="2697457"/>
            <a:chExt cx="1125309" cy="1125309"/>
          </a:xfrm>
        </p:grpSpPr>
        <p:sp>
          <p:nvSpPr>
            <p:cNvPr id="27" name="직사각형 26"/>
            <p:cNvSpPr/>
            <p:nvPr/>
          </p:nvSpPr>
          <p:spPr>
            <a:xfrm>
              <a:off x="957491" y="2697457"/>
              <a:ext cx="1125309" cy="11253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anchor="ctr"/>
            <a:lstStyle/>
            <a:p>
              <a:pPr algn="r"/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957491" y="2697457"/>
              <a:ext cx="1125309" cy="1125309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957491" y="2697457"/>
              <a:ext cx="1125309" cy="1125309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0" name="TextBox 29"/>
            <p:cNvSpPr txBox="1"/>
            <p:nvPr/>
          </p:nvSpPr>
          <p:spPr bwMode="auto">
            <a:xfrm>
              <a:off x="1094492" y="3011250"/>
              <a:ext cx="887571" cy="497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36000" tIns="36000" rIns="36000" bIns="36000" anchor="ctr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4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B616DE-C2E6-414B-8C12-B155B0D7C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스프레드 생성 화면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9C68C6F-2043-4E2E-A661-2F0BDDB7D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871792" cy="463550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첫 페이지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ko-KR" altLang="en-US" dirty="0" err="1"/>
              <a:t>네비게이션바에서</a:t>
            </a:r>
            <a:r>
              <a:rPr lang="ko-KR" altLang="en-US" dirty="0"/>
              <a:t> </a:t>
            </a:r>
            <a:r>
              <a:rPr lang="ko-KR" altLang="en-US" dirty="0" err="1"/>
              <a:t>커스텀스프레드</a:t>
            </a:r>
            <a:r>
              <a:rPr lang="ko-KR" altLang="en-US" dirty="0"/>
              <a:t> 선택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D0ADAE0-DAEC-4AB2-917A-F9846DF1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MGT001-1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6EB0F2-C9E6-48E1-882E-9974C0FF96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C76DFC5-68E6-411A-B33D-CE8412BD7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36" y="1692023"/>
            <a:ext cx="7511613" cy="4230150"/>
          </a:xfrm>
          <a:prstGeom prst="rect">
            <a:avLst/>
          </a:prstGeom>
        </p:spPr>
      </p:pic>
      <p:sp>
        <p:nvSpPr>
          <p:cNvPr id="48" name="모서리가 둥근 사각형 설명선 6">
            <a:extLst>
              <a:ext uri="{FF2B5EF4-FFF2-40B4-BE49-F238E27FC236}">
                <a16:creationId xmlns:a16="http://schemas.microsoft.com/office/drawing/2014/main" id="{CC82A8BE-30C0-4F25-97C3-57A3885B7476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49" name="모서리가 둥근 사각형 설명선 6">
            <a:extLst>
              <a:ext uri="{FF2B5EF4-FFF2-40B4-BE49-F238E27FC236}">
                <a16:creationId xmlns:a16="http://schemas.microsoft.com/office/drawing/2014/main" id="{702B1D0C-36D5-4478-99D4-12222278F762}"/>
              </a:ext>
            </a:extLst>
          </p:cNvPr>
          <p:cNvSpPr/>
          <p:nvPr/>
        </p:nvSpPr>
        <p:spPr>
          <a:xfrm>
            <a:off x="3538274" y="2032025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50" name="모서리가 둥근 사각형 설명선 6">
            <a:extLst>
              <a:ext uri="{FF2B5EF4-FFF2-40B4-BE49-F238E27FC236}">
                <a16:creationId xmlns:a16="http://schemas.microsoft.com/office/drawing/2014/main" id="{A3E5D1EB-2AE9-4675-86BC-00E0D368ED90}"/>
              </a:ext>
            </a:extLst>
          </p:cNvPr>
          <p:cNvSpPr/>
          <p:nvPr/>
        </p:nvSpPr>
        <p:spPr>
          <a:xfrm>
            <a:off x="4312258" y="2032025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51" name="모서리가 둥근 사각형 설명선 6">
            <a:extLst>
              <a:ext uri="{FF2B5EF4-FFF2-40B4-BE49-F238E27FC236}">
                <a16:creationId xmlns:a16="http://schemas.microsoft.com/office/drawing/2014/main" id="{E981B800-BDB7-4ADD-825F-7A713F9FDBA0}"/>
              </a:ext>
            </a:extLst>
          </p:cNvPr>
          <p:cNvSpPr/>
          <p:nvPr/>
        </p:nvSpPr>
        <p:spPr>
          <a:xfrm>
            <a:off x="4913212" y="203202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52" name="모서리가 둥근 사각형 설명선 6">
            <a:extLst>
              <a:ext uri="{FF2B5EF4-FFF2-40B4-BE49-F238E27FC236}">
                <a16:creationId xmlns:a16="http://schemas.microsoft.com/office/drawing/2014/main" id="{37A6E5EB-1407-431C-A8CA-D1CF2708C5BD}"/>
              </a:ext>
            </a:extLst>
          </p:cNvPr>
          <p:cNvSpPr/>
          <p:nvPr/>
        </p:nvSpPr>
        <p:spPr>
          <a:xfrm>
            <a:off x="5742226" y="209367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</a:p>
        </p:txBody>
      </p:sp>
      <p:sp>
        <p:nvSpPr>
          <p:cNvPr id="53" name="모서리가 둥근 사각형 설명선 6">
            <a:extLst>
              <a:ext uri="{FF2B5EF4-FFF2-40B4-BE49-F238E27FC236}">
                <a16:creationId xmlns:a16="http://schemas.microsoft.com/office/drawing/2014/main" id="{C469AAA2-CC96-4942-8341-7B44DA793E91}"/>
              </a:ext>
            </a:extLst>
          </p:cNvPr>
          <p:cNvSpPr/>
          <p:nvPr/>
        </p:nvSpPr>
        <p:spPr>
          <a:xfrm>
            <a:off x="7294081" y="142163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54" name="모서리가 둥근 사각형 설명선 6">
            <a:extLst>
              <a:ext uri="{FF2B5EF4-FFF2-40B4-BE49-F238E27FC236}">
                <a16:creationId xmlns:a16="http://schemas.microsoft.com/office/drawing/2014/main" id="{C3E7F68D-0A46-4A67-ACC5-2C84CDCAABDE}"/>
              </a:ext>
            </a:extLst>
          </p:cNvPr>
          <p:cNvSpPr/>
          <p:nvPr/>
        </p:nvSpPr>
        <p:spPr>
          <a:xfrm>
            <a:off x="7294081" y="320302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E1733-AA62-42AD-B92C-708A8590EFBC}"/>
              </a:ext>
            </a:extLst>
          </p:cNvPr>
          <p:cNvSpPr txBox="1"/>
          <p:nvPr/>
        </p:nvSpPr>
        <p:spPr>
          <a:xfrm>
            <a:off x="8095785" y="1873585"/>
            <a:ext cx="38346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취소 버튼 </a:t>
            </a:r>
            <a:r>
              <a:rPr lang="en-US" altLang="ko-KR" dirty="0"/>
              <a:t>: </a:t>
            </a:r>
            <a:r>
              <a:rPr lang="en-US" altLang="ko-KR" dirty="0" err="1"/>
              <a:t>ctrl+z</a:t>
            </a:r>
            <a:r>
              <a:rPr lang="ko-KR" altLang="en-US" dirty="0"/>
              <a:t>역할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초기화 </a:t>
            </a:r>
            <a:r>
              <a:rPr lang="en-US" altLang="ko-KR" dirty="0"/>
              <a:t>: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ko-KR" altLang="en-US" dirty="0"/>
              <a:t>카드 추가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Onclick 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ko-KR" altLang="en-US" dirty="0"/>
              <a:t>또는 마우스 </a:t>
            </a:r>
            <a:r>
              <a:rPr lang="ko-KR" altLang="en-US" dirty="0" err="1"/>
              <a:t>우클릭</a:t>
            </a:r>
            <a:r>
              <a:rPr lang="ko-KR" altLang="en-US" dirty="0"/>
              <a:t> 시</a:t>
            </a:r>
            <a:r>
              <a:rPr lang="en-US" altLang="ko-KR" dirty="0"/>
              <a:t>) </a:t>
            </a:r>
            <a:r>
              <a:rPr lang="ko-KR" altLang="en-US" dirty="0"/>
              <a:t>카드 회전과 삭제 가능함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</a:t>
            </a:r>
            <a:r>
              <a:rPr lang="en-US" altLang="ko-KR" dirty="0"/>
              <a:t>: </a:t>
            </a:r>
            <a:r>
              <a:rPr lang="ko-KR" altLang="en-US" dirty="0"/>
              <a:t>스프레드 완료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95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B616DE-C2E6-414B-8C12-B155B0D7C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스프레드 선택 화면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9C68C6F-2043-4E2E-A661-2F0BDDB7D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871792" cy="463550"/>
          </a:xfrm>
          <a:noFill/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커스텀 스프레드 선택화면에서 완료</a:t>
            </a:r>
            <a:r>
              <a:rPr lang="en-US" altLang="ko-KR" dirty="0"/>
              <a:t> </a:t>
            </a:r>
            <a:r>
              <a:rPr lang="ko-KR" altLang="en-US" dirty="0"/>
              <a:t>후 수동 선택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D0ADAE0-DAEC-4AB2-917A-F9846DF1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MGT001-2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6EB0F2-C9E6-48E1-882E-9974C0FF96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18B27-E0F2-4539-971C-1D377DF4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6" y="1845110"/>
            <a:ext cx="7608988" cy="4284987"/>
          </a:xfrm>
          <a:prstGeom prst="rect">
            <a:avLst/>
          </a:prstGeom>
        </p:spPr>
      </p:pic>
      <p:sp>
        <p:nvSpPr>
          <p:cNvPr id="10" name="모서리가 둥근 사각형 설명선 6">
            <a:extLst>
              <a:ext uri="{FF2B5EF4-FFF2-40B4-BE49-F238E27FC236}">
                <a16:creationId xmlns:a16="http://schemas.microsoft.com/office/drawing/2014/main" id="{BDA5ED78-C4DC-414D-AA21-0FDD5994C27D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95468508-3F39-4A98-8423-80880F89DD72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CBBE62BA-EAA2-463B-8A37-CF84BEA3C196}"/>
              </a:ext>
            </a:extLst>
          </p:cNvPr>
          <p:cNvSpPr/>
          <p:nvPr/>
        </p:nvSpPr>
        <p:spPr>
          <a:xfrm>
            <a:off x="3574612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3" name="모서리가 둥근 사각형 설명선 6">
            <a:extLst>
              <a:ext uri="{FF2B5EF4-FFF2-40B4-BE49-F238E27FC236}">
                <a16:creationId xmlns:a16="http://schemas.microsoft.com/office/drawing/2014/main" id="{BC540348-2A58-4834-800F-09B8C8F43C09}"/>
              </a:ext>
            </a:extLst>
          </p:cNvPr>
          <p:cNvSpPr/>
          <p:nvPr/>
        </p:nvSpPr>
        <p:spPr>
          <a:xfrm>
            <a:off x="5178140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4" name="모서리가 둥근 사각형 설명선 6">
            <a:extLst>
              <a:ext uri="{FF2B5EF4-FFF2-40B4-BE49-F238E27FC236}">
                <a16:creationId xmlns:a16="http://schemas.microsoft.com/office/drawing/2014/main" id="{331868AD-9389-40D2-9930-008FED8032A0}"/>
              </a:ext>
            </a:extLst>
          </p:cNvPr>
          <p:cNvSpPr/>
          <p:nvPr/>
        </p:nvSpPr>
        <p:spPr>
          <a:xfrm>
            <a:off x="4853255" y="2756638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모서리가 둥근 사각형 설명선 6">
            <a:extLst>
              <a:ext uri="{FF2B5EF4-FFF2-40B4-BE49-F238E27FC236}">
                <a16:creationId xmlns:a16="http://schemas.microsoft.com/office/drawing/2014/main" id="{EFD24231-F33E-4ECB-9A6F-AEA9D2114C1A}"/>
              </a:ext>
            </a:extLst>
          </p:cNvPr>
          <p:cNvSpPr/>
          <p:nvPr/>
        </p:nvSpPr>
        <p:spPr>
          <a:xfrm>
            <a:off x="5193265" y="5176452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8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89AAA966-7895-44AE-920D-CF0EC3BA8B40}"/>
              </a:ext>
            </a:extLst>
          </p:cNvPr>
          <p:cNvSpPr/>
          <p:nvPr/>
        </p:nvSpPr>
        <p:spPr>
          <a:xfrm>
            <a:off x="5856466" y="398168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3F949D48-F483-444F-B87E-DC4417CCB4B3}"/>
              </a:ext>
            </a:extLst>
          </p:cNvPr>
          <p:cNvSpPr/>
          <p:nvPr/>
        </p:nvSpPr>
        <p:spPr>
          <a:xfrm>
            <a:off x="7291544" y="226681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1C7A8-AACD-4646-A54A-D19747FE390E}"/>
              </a:ext>
            </a:extLst>
          </p:cNvPr>
          <p:cNvSpPr txBox="1"/>
          <p:nvPr/>
        </p:nvSpPr>
        <p:spPr>
          <a:xfrm>
            <a:off x="8095785" y="1873585"/>
            <a:ext cx="3834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r>
              <a:rPr lang="ko-KR" altLang="en-US" dirty="0"/>
              <a:t>자동 </a:t>
            </a:r>
            <a:r>
              <a:rPr lang="en-US" altLang="ko-KR" dirty="0"/>
              <a:t>: </a:t>
            </a:r>
            <a:r>
              <a:rPr lang="ko-KR" altLang="en-US" dirty="0"/>
              <a:t>자동 선택 페이지로 이동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수동 </a:t>
            </a:r>
            <a:r>
              <a:rPr lang="en-US" altLang="ko-KR" dirty="0"/>
              <a:t>: </a:t>
            </a:r>
            <a:r>
              <a:rPr lang="ko-KR" altLang="en-US" dirty="0"/>
              <a:t>수동 선택 페이지로 이동</a:t>
            </a:r>
            <a:r>
              <a:rPr lang="en-US" altLang="ko-KR" dirty="0"/>
              <a:t>, </a:t>
            </a:r>
            <a:r>
              <a:rPr lang="ko-KR" altLang="en-US" dirty="0"/>
              <a:t>이동시 그림처럼 색 변환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장의 카드 선택이 필요하다는 문구 필수 </a:t>
            </a:r>
            <a:r>
              <a:rPr lang="en-US" altLang="ko-KR" dirty="0"/>
              <a:t>(EX: n</a:t>
            </a:r>
            <a:r>
              <a:rPr lang="ko-KR" altLang="en-US" dirty="0"/>
              <a:t>장 더 뽑아주세요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메모 </a:t>
            </a:r>
            <a:r>
              <a:rPr lang="en-US" altLang="ko-KR" dirty="0"/>
              <a:t>: </a:t>
            </a:r>
            <a:r>
              <a:rPr lang="ko-KR" altLang="en-US" dirty="0"/>
              <a:t>스프레드 메모를 작성 가능하게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스프레드 미리보기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카드 선택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</a:t>
            </a:r>
            <a:r>
              <a:rPr lang="en-US" altLang="ko-KR" dirty="0"/>
              <a:t>: </a:t>
            </a:r>
            <a:r>
              <a:rPr lang="ko-KR" altLang="en-US" dirty="0"/>
              <a:t>선택 완료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124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B616DE-C2E6-414B-8C12-B155B0D7C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스프레드 선택 화면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9C68C6F-2043-4E2E-A661-2F0BDDB7D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871792" cy="463550"/>
          </a:xfrm>
          <a:noFill/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커스텀 스프레드 선택화면에서 완료</a:t>
            </a:r>
            <a:r>
              <a:rPr lang="en-US" altLang="ko-KR" dirty="0"/>
              <a:t> </a:t>
            </a:r>
            <a:r>
              <a:rPr lang="ko-KR" altLang="en-US" dirty="0"/>
              <a:t>후 자동 선택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D0ADAE0-DAEC-4AB2-917A-F9846DF1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MGT001-3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6EB0F2-C9E6-48E1-882E-9974C0FF96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3DB394-B513-4D49-A156-134EB9AB3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" y="1723934"/>
            <a:ext cx="7611805" cy="4286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26F78-A676-4AAC-99CE-8C2C7CEA0013}"/>
              </a:ext>
            </a:extLst>
          </p:cNvPr>
          <p:cNvSpPr txBox="1"/>
          <p:nvPr/>
        </p:nvSpPr>
        <p:spPr>
          <a:xfrm>
            <a:off x="8095785" y="1873585"/>
            <a:ext cx="3834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자동 </a:t>
            </a:r>
            <a:r>
              <a:rPr lang="en-US" altLang="ko-KR" dirty="0"/>
              <a:t>: </a:t>
            </a:r>
            <a:r>
              <a:rPr lang="ko-KR" altLang="en-US" dirty="0"/>
              <a:t>자동 선택 페이지로 이동</a:t>
            </a:r>
            <a:r>
              <a:rPr lang="en-US" altLang="ko-KR" dirty="0"/>
              <a:t>, </a:t>
            </a:r>
            <a:r>
              <a:rPr lang="ko-KR" altLang="en-US" dirty="0"/>
              <a:t>이동시 그림처럼 색 변환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수동 </a:t>
            </a:r>
            <a:r>
              <a:rPr lang="en-US" altLang="ko-KR" dirty="0"/>
              <a:t>: </a:t>
            </a:r>
            <a:r>
              <a:rPr lang="ko-KR" altLang="en-US" dirty="0"/>
              <a:t>수동 선택 페이지로 이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메모 </a:t>
            </a:r>
            <a:r>
              <a:rPr lang="en-US" altLang="ko-KR" dirty="0"/>
              <a:t>: </a:t>
            </a:r>
            <a:r>
              <a:rPr lang="ko-KR" altLang="en-US" dirty="0"/>
              <a:t>스프레드 메모를 작성 가능하게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스프레드 미리보기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/>
              <a:t>빈화면</a:t>
            </a:r>
            <a:r>
              <a:rPr lang="ko-KR" altLang="en-US" dirty="0"/>
              <a:t> 또는 </a:t>
            </a:r>
            <a:r>
              <a:rPr lang="ko-KR" altLang="en-US" dirty="0" err="1"/>
              <a:t>카니타로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간단 문구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</a:t>
            </a:r>
            <a:r>
              <a:rPr lang="en-US" altLang="ko-KR" dirty="0"/>
              <a:t>: </a:t>
            </a:r>
            <a:r>
              <a:rPr lang="ko-KR" altLang="en-US" dirty="0"/>
              <a:t>선택 완료 버튼</a:t>
            </a:r>
            <a:endParaRPr lang="en-US" altLang="ko-KR" dirty="0"/>
          </a:p>
        </p:txBody>
      </p:sp>
      <p:sp>
        <p:nvSpPr>
          <p:cNvPr id="11" name="모서리가 둥근 사각형 설명선 6">
            <a:extLst>
              <a:ext uri="{FF2B5EF4-FFF2-40B4-BE49-F238E27FC236}">
                <a16:creationId xmlns:a16="http://schemas.microsoft.com/office/drawing/2014/main" id="{BFD64232-4A2A-46BD-98CE-8A6BDA04D98F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E3549240-050D-4D9B-B67A-541F9A4939CC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3" name="모서리가 둥근 사각형 설명선 6">
            <a:extLst>
              <a:ext uri="{FF2B5EF4-FFF2-40B4-BE49-F238E27FC236}">
                <a16:creationId xmlns:a16="http://schemas.microsoft.com/office/drawing/2014/main" id="{55BCDBED-589C-42D7-B365-D7F149089191}"/>
              </a:ext>
            </a:extLst>
          </p:cNvPr>
          <p:cNvSpPr/>
          <p:nvPr/>
        </p:nvSpPr>
        <p:spPr>
          <a:xfrm>
            <a:off x="3574612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4" name="모서리가 둥근 사각형 설명선 6">
            <a:extLst>
              <a:ext uri="{FF2B5EF4-FFF2-40B4-BE49-F238E27FC236}">
                <a16:creationId xmlns:a16="http://schemas.microsoft.com/office/drawing/2014/main" id="{194C5E51-E5FB-4F65-B323-3FB004137EE3}"/>
              </a:ext>
            </a:extLst>
          </p:cNvPr>
          <p:cNvSpPr/>
          <p:nvPr/>
        </p:nvSpPr>
        <p:spPr>
          <a:xfrm>
            <a:off x="5178140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모서리가 둥근 사각형 설명선 6">
            <a:extLst>
              <a:ext uri="{FF2B5EF4-FFF2-40B4-BE49-F238E27FC236}">
                <a16:creationId xmlns:a16="http://schemas.microsoft.com/office/drawing/2014/main" id="{511E59F9-0B5F-4B49-972C-04207650F0EA}"/>
              </a:ext>
            </a:extLst>
          </p:cNvPr>
          <p:cNvSpPr/>
          <p:nvPr/>
        </p:nvSpPr>
        <p:spPr>
          <a:xfrm>
            <a:off x="4853255" y="2756638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D76329B5-CEBF-433E-9DA6-A985C199061C}"/>
              </a:ext>
            </a:extLst>
          </p:cNvPr>
          <p:cNvSpPr/>
          <p:nvPr/>
        </p:nvSpPr>
        <p:spPr>
          <a:xfrm>
            <a:off x="5193265" y="5176452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8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8942AAAA-5A0F-44DD-91AF-7035227F7A7C}"/>
              </a:ext>
            </a:extLst>
          </p:cNvPr>
          <p:cNvSpPr/>
          <p:nvPr/>
        </p:nvSpPr>
        <p:spPr>
          <a:xfrm>
            <a:off x="5856466" y="398168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모서리가 둥근 사각형 설명선 6">
            <a:extLst>
              <a:ext uri="{FF2B5EF4-FFF2-40B4-BE49-F238E27FC236}">
                <a16:creationId xmlns:a16="http://schemas.microsoft.com/office/drawing/2014/main" id="{12EA6428-3917-4B9F-B04E-CD54DDFDBF96}"/>
              </a:ext>
            </a:extLst>
          </p:cNvPr>
          <p:cNvSpPr/>
          <p:nvPr/>
        </p:nvSpPr>
        <p:spPr>
          <a:xfrm>
            <a:off x="7291544" y="226681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13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B616DE-C2E6-414B-8C12-B155B0D7C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스프레드 선택 화면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9C68C6F-2043-4E2E-A661-2F0BDDB7D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6362" y="727903"/>
            <a:ext cx="5871792" cy="46355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커스텀 스프레드 선택 완료 결과 화면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D0ADAE0-DAEC-4AB2-917A-F9846DF1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MGT001-4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6EB0F2-C9E6-48E1-882E-9974C0FF96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26F78-A676-4AAC-99CE-8C2C7CEA0013}"/>
              </a:ext>
            </a:extLst>
          </p:cNvPr>
          <p:cNvSpPr txBox="1"/>
          <p:nvPr/>
        </p:nvSpPr>
        <p:spPr>
          <a:xfrm>
            <a:off x="8095785" y="1873585"/>
            <a:ext cx="3834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결과화면 출력</a:t>
            </a: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공유 버튼 </a:t>
            </a:r>
            <a:r>
              <a:rPr lang="en-US" altLang="ko-KR" dirty="0"/>
              <a:t>: </a:t>
            </a:r>
            <a:r>
              <a:rPr lang="ko-KR" altLang="en-US" dirty="0"/>
              <a:t>카카오</a:t>
            </a:r>
            <a:r>
              <a:rPr lang="en-US" altLang="ko-KR" dirty="0"/>
              <a:t>,</a:t>
            </a:r>
            <a:r>
              <a:rPr lang="ko-KR" altLang="en-US" dirty="0"/>
              <a:t> 인스타</a:t>
            </a:r>
            <a:r>
              <a:rPr lang="en-US" altLang="ko-KR" dirty="0"/>
              <a:t>, </a:t>
            </a:r>
            <a:r>
              <a:rPr lang="ko-KR" altLang="en-US" dirty="0"/>
              <a:t>트위터로 공유 가능한 버튼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455DB3-C1A2-4614-BDDD-98EA98B62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3" y="1796812"/>
            <a:ext cx="7641202" cy="4303128"/>
          </a:xfrm>
          <a:prstGeom prst="rect">
            <a:avLst/>
          </a:prstGeom>
        </p:spPr>
      </p:pic>
      <p:sp>
        <p:nvSpPr>
          <p:cNvPr id="20" name="모서리가 둥근 사각형 설명선 6">
            <a:extLst>
              <a:ext uri="{FF2B5EF4-FFF2-40B4-BE49-F238E27FC236}">
                <a16:creationId xmlns:a16="http://schemas.microsoft.com/office/drawing/2014/main" id="{9B89C328-2839-4345-9464-2D4D8AEEB686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1" name="모서리가 둥근 사각형 설명선 6">
            <a:extLst>
              <a:ext uri="{FF2B5EF4-FFF2-40B4-BE49-F238E27FC236}">
                <a16:creationId xmlns:a16="http://schemas.microsoft.com/office/drawing/2014/main" id="{41EE0C0B-D110-42F4-B646-AA852710D696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2" name="모서리가 둥근 사각형 설명선 6">
            <a:extLst>
              <a:ext uri="{FF2B5EF4-FFF2-40B4-BE49-F238E27FC236}">
                <a16:creationId xmlns:a16="http://schemas.microsoft.com/office/drawing/2014/main" id="{2AF96EAA-9712-4FA1-B170-8C0CE41F5043}"/>
              </a:ext>
            </a:extLst>
          </p:cNvPr>
          <p:cNvSpPr/>
          <p:nvPr/>
        </p:nvSpPr>
        <p:spPr>
          <a:xfrm>
            <a:off x="7287973" y="2566225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28" name="Picture 6" descr="C:\Users\ASA\Desktop\socila ico\images\kakao.png">
            <a:extLst>
              <a:ext uri="{FF2B5EF4-FFF2-40B4-BE49-F238E27FC236}">
                <a16:creationId xmlns:a16="http://schemas.microsoft.com/office/drawing/2014/main" id="{53442FB2-C6AD-47E1-A217-F7A93E651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44" y="4976682"/>
            <a:ext cx="677453" cy="6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모서리가 둥근 사각형 설명선 6">
            <a:extLst>
              <a:ext uri="{FF2B5EF4-FFF2-40B4-BE49-F238E27FC236}">
                <a16:creationId xmlns:a16="http://schemas.microsoft.com/office/drawing/2014/main" id="{57AC14CC-9E29-4E0E-A2D2-867CB5CAE8D7}"/>
              </a:ext>
            </a:extLst>
          </p:cNvPr>
          <p:cNvSpPr/>
          <p:nvPr/>
        </p:nvSpPr>
        <p:spPr>
          <a:xfrm>
            <a:off x="7255834" y="472246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745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1F8E4D-319D-4FFE-AD4E-E7416B9C6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스프레드 선택 화면 </a:t>
            </a:r>
            <a:endParaRPr lang="en-US" altLang="ko-KR" sz="24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8A2B65-E2CD-4C31-B261-5F6C0154C6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기존 스프레드 선택 중 자동 선택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F4D175-C099-40FA-B3E7-849C453BD3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MGT002-1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81F64-5E8E-466A-B9E5-0732867E2F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8A09D0-DFEE-4B48-83A6-A76B200EBD5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8EE0F-CD0E-4B3A-BBD9-76E04F65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4" y="1840803"/>
            <a:ext cx="7616637" cy="4289294"/>
          </a:xfrm>
          <a:prstGeom prst="rect">
            <a:avLst/>
          </a:prstGeom>
        </p:spPr>
      </p:pic>
      <p:sp>
        <p:nvSpPr>
          <p:cNvPr id="13" name="모서리가 둥근 사각형 설명선 6">
            <a:extLst>
              <a:ext uri="{FF2B5EF4-FFF2-40B4-BE49-F238E27FC236}">
                <a16:creationId xmlns:a16="http://schemas.microsoft.com/office/drawing/2014/main" id="{9765752F-B4B6-4162-96F5-9D76B12061A7}"/>
              </a:ext>
            </a:extLst>
          </p:cNvPr>
          <p:cNvSpPr/>
          <p:nvPr/>
        </p:nvSpPr>
        <p:spPr>
          <a:xfrm>
            <a:off x="1684268" y="1692023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4" name="모서리가 둥근 사각형 설명선 6">
            <a:extLst>
              <a:ext uri="{FF2B5EF4-FFF2-40B4-BE49-F238E27FC236}">
                <a16:creationId xmlns:a16="http://schemas.microsoft.com/office/drawing/2014/main" id="{84E015A4-C701-49FC-9ECF-80EFAC3379BE}"/>
              </a:ext>
            </a:extLst>
          </p:cNvPr>
          <p:cNvSpPr/>
          <p:nvPr/>
        </p:nvSpPr>
        <p:spPr>
          <a:xfrm>
            <a:off x="7438297" y="1542591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2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모서리가 둥근 사각형 설명선 6">
            <a:extLst>
              <a:ext uri="{FF2B5EF4-FFF2-40B4-BE49-F238E27FC236}">
                <a16:creationId xmlns:a16="http://schemas.microsoft.com/office/drawing/2014/main" id="{80A5B480-A432-4209-AB50-CFE7DBA28726}"/>
              </a:ext>
            </a:extLst>
          </p:cNvPr>
          <p:cNvSpPr/>
          <p:nvPr/>
        </p:nvSpPr>
        <p:spPr>
          <a:xfrm>
            <a:off x="3574612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3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6" name="모서리가 둥근 사각형 설명선 6">
            <a:extLst>
              <a:ext uri="{FF2B5EF4-FFF2-40B4-BE49-F238E27FC236}">
                <a16:creationId xmlns:a16="http://schemas.microsoft.com/office/drawing/2014/main" id="{15065410-0BB1-4FEE-A3AD-E317E876E3CD}"/>
              </a:ext>
            </a:extLst>
          </p:cNvPr>
          <p:cNvSpPr/>
          <p:nvPr/>
        </p:nvSpPr>
        <p:spPr>
          <a:xfrm>
            <a:off x="5178140" y="2300874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4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7" name="모서리가 둥근 사각형 설명선 6">
            <a:extLst>
              <a:ext uri="{FF2B5EF4-FFF2-40B4-BE49-F238E27FC236}">
                <a16:creationId xmlns:a16="http://schemas.microsoft.com/office/drawing/2014/main" id="{2081D9FF-D391-4F75-9477-B24158692E91}"/>
              </a:ext>
            </a:extLst>
          </p:cNvPr>
          <p:cNvSpPr/>
          <p:nvPr/>
        </p:nvSpPr>
        <p:spPr>
          <a:xfrm>
            <a:off x="4853255" y="2756638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5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모서리가 둥근 사각형 설명선 6">
            <a:extLst>
              <a:ext uri="{FF2B5EF4-FFF2-40B4-BE49-F238E27FC236}">
                <a16:creationId xmlns:a16="http://schemas.microsoft.com/office/drawing/2014/main" id="{15A6C7DD-4089-4907-917B-DDE591823C90}"/>
              </a:ext>
            </a:extLst>
          </p:cNvPr>
          <p:cNvSpPr/>
          <p:nvPr/>
        </p:nvSpPr>
        <p:spPr>
          <a:xfrm>
            <a:off x="5193265" y="5176452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8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9" name="모서리가 둥근 사각형 설명선 6">
            <a:extLst>
              <a:ext uri="{FF2B5EF4-FFF2-40B4-BE49-F238E27FC236}">
                <a16:creationId xmlns:a16="http://schemas.microsoft.com/office/drawing/2014/main" id="{CA8DB1F1-8189-490C-B503-4DAB4D68FFF5}"/>
              </a:ext>
            </a:extLst>
          </p:cNvPr>
          <p:cNvSpPr/>
          <p:nvPr/>
        </p:nvSpPr>
        <p:spPr>
          <a:xfrm>
            <a:off x="5856466" y="3981689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7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0" name="모서리가 둥근 사각형 설명선 6">
            <a:extLst>
              <a:ext uri="{FF2B5EF4-FFF2-40B4-BE49-F238E27FC236}">
                <a16:creationId xmlns:a16="http://schemas.microsoft.com/office/drawing/2014/main" id="{5732793C-4CF7-4352-B1D1-94149111BB06}"/>
              </a:ext>
            </a:extLst>
          </p:cNvPr>
          <p:cNvSpPr/>
          <p:nvPr/>
        </p:nvSpPr>
        <p:spPr>
          <a:xfrm>
            <a:off x="7291544" y="2266810"/>
            <a:ext cx="479068" cy="451951"/>
          </a:xfrm>
          <a:prstGeom prst="wedgeRoundRectCallout">
            <a:avLst>
              <a:gd name="adj1" fmla="val -69222"/>
              <a:gd name="adj2" fmla="val 45528"/>
              <a:gd name="adj3" fmla="val 16667"/>
            </a:avLst>
          </a:prstGeom>
          <a:solidFill>
            <a:srgbClr val="FF0000"/>
          </a:solidFill>
          <a:ln w="3175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6</a:t>
            </a:r>
            <a:endParaRPr lang="ko-KR" altLang="en-US" sz="105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0AF3F-2741-490E-890E-DF8DD94D8602}"/>
              </a:ext>
            </a:extLst>
          </p:cNvPr>
          <p:cNvSpPr txBox="1"/>
          <p:nvPr/>
        </p:nvSpPr>
        <p:spPr>
          <a:xfrm>
            <a:off x="8095785" y="1873585"/>
            <a:ext cx="3834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err="1"/>
              <a:t>네이게이션</a:t>
            </a:r>
            <a:r>
              <a:rPr lang="ko-KR" altLang="en-US" dirty="0"/>
              <a:t> 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</a:t>
            </a:r>
            <a:r>
              <a:rPr lang="en-US" altLang="ko-KR" dirty="0"/>
              <a:t>: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</a:t>
            </a:r>
            <a:r>
              <a:rPr lang="en-US" altLang="ko-KR" dirty="0"/>
              <a:t>,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페이지로 이동</a:t>
            </a:r>
            <a:r>
              <a:rPr lang="en-US" altLang="ko-KR" dirty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자동 </a:t>
            </a:r>
            <a:r>
              <a:rPr lang="en-US" altLang="ko-KR" dirty="0"/>
              <a:t>: </a:t>
            </a:r>
            <a:r>
              <a:rPr lang="ko-KR" altLang="en-US" dirty="0"/>
              <a:t>자동 선택 페이지로 이동</a:t>
            </a:r>
            <a:r>
              <a:rPr lang="en-US" altLang="ko-KR" dirty="0"/>
              <a:t>, </a:t>
            </a:r>
            <a:r>
              <a:rPr lang="ko-KR" altLang="en-US" dirty="0"/>
              <a:t>이동시 그림처럼 색 변환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수동 </a:t>
            </a:r>
            <a:r>
              <a:rPr lang="en-US" altLang="ko-KR" dirty="0"/>
              <a:t>: </a:t>
            </a:r>
            <a:r>
              <a:rPr lang="ko-KR" altLang="en-US" dirty="0"/>
              <a:t>수동 선택 페이지로 이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메모 </a:t>
            </a:r>
            <a:r>
              <a:rPr lang="en-US" altLang="ko-KR" dirty="0"/>
              <a:t>: </a:t>
            </a:r>
            <a:r>
              <a:rPr lang="ko-KR" altLang="en-US" dirty="0"/>
              <a:t>스프레드 메모를 작성 가능하게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스프레드 미리보기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/>
              <a:t>빈화면</a:t>
            </a:r>
            <a:r>
              <a:rPr lang="ko-KR" altLang="en-US" dirty="0"/>
              <a:t> 또는 </a:t>
            </a:r>
            <a:r>
              <a:rPr lang="ko-KR" altLang="en-US" dirty="0" err="1"/>
              <a:t>카니타로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간단 문구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완료 </a:t>
            </a:r>
            <a:r>
              <a:rPr lang="en-US" altLang="ko-KR" dirty="0"/>
              <a:t>: </a:t>
            </a:r>
            <a:r>
              <a:rPr lang="ko-KR" altLang="en-US" dirty="0"/>
              <a:t>선택 완료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693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1837</Words>
  <Application>Microsoft Office PowerPoint</Application>
  <PresentationFormat>와이드스크린</PresentationFormat>
  <Paragraphs>544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나눔고딕</vt:lpstr>
      <vt:lpstr>나눔고딕 ExtraBold</vt:lpstr>
      <vt:lpstr>맑은 고딕</vt:lpstr>
      <vt:lpstr>에스코어 드림 3 Light</vt:lpstr>
      <vt:lpstr>타이포_쌍문동 스텐실</vt:lpstr>
      <vt:lpstr>Arial</vt:lpstr>
      <vt:lpstr>Office 테마</vt:lpstr>
      <vt:lpstr>PowerPoint 프레젠테이션</vt:lpstr>
      <vt:lpstr>VERSION HISTORY</vt:lpstr>
      <vt:lpstr>PROGRAM DEFINITION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 현영</dc:creator>
  <cp:lastModifiedBy>채 현영</cp:lastModifiedBy>
  <cp:revision>87</cp:revision>
  <dcterms:created xsi:type="dcterms:W3CDTF">2021-08-19T06:19:03Z</dcterms:created>
  <dcterms:modified xsi:type="dcterms:W3CDTF">2021-08-22T05:29:29Z</dcterms:modified>
</cp:coreProperties>
</file>